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2" r:id="rId6"/>
    <p:sldMasterId id="2147483725" r:id="rId7"/>
    <p:sldMasterId id="2147483738" r:id="rId8"/>
    <p:sldMasterId id="2147483751" r:id="rId9"/>
    <p:sldMasterId id="2147483764" r:id="rId10"/>
    <p:sldMasterId id="2147483777" r:id="rId11"/>
    <p:sldMasterId id="2147483790" r:id="rId12"/>
    <p:sldMasterId id="2147483803" r:id="rId13"/>
    <p:sldMasterId id="2147483816" r:id="rId14"/>
    <p:sldMasterId id="2147483829" r:id="rId15"/>
    <p:sldMasterId id="2147483842" r:id="rId16"/>
    <p:sldMasterId id="2147483855" r:id="rId17"/>
    <p:sldMasterId id="2147483868" r:id="rId18"/>
    <p:sldMasterId id="2147483881" r:id="rId19"/>
    <p:sldMasterId id="2147483894" r:id="rId20"/>
    <p:sldMasterId id="2147483907" r:id="rId21"/>
    <p:sldMasterId id="2147483920" r:id="rId22"/>
  </p:sldMasterIdLst>
  <p:notesMasterIdLst>
    <p:notesMasterId r:id="rId60"/>
  </p:notesMasterIdLst>
  <p:handoutMasterIdLst>
    <p:handoutMasterId r:id="rId61"/>
  </p:handoutMasterIdLst>
  <p:sldIdLst>
    <p:sldId id="345" r:id="rId23"/>
    <p:sldId id="323" r:id="rId24"/>
    <p:sldId id="259" r:id="rId25"/>
    <p:sldId id="324" r:id="rId26"/>
    <p:sldId id="325" r:id="rId27"/>
    <p:sldId id="322" r:id="rId28"/>
    <p:sldId id="294" r:id="rId29"/>
    <p:sldId id="327" r:id="rId30"/>
    <p:sldId id="328" r:id="rId31"/>
    <p:sldId id="329" r:id="rId32"/>
    <p:sldId id="330" r:id="rId33"/>
    <p:sldId id="315" r:id="rId34"/>
    <p:sldId id="316" r:id="rId35"/>
    <p:sldId id="297" r:id="rId36"/>
    <p:sldId id="331" r:id="rId37"/>
    <p:sldId id="332" r:id="rId38"/>
    <p:sldId id="317" r:id="rId39"/>
    <p:sldId id="275" r:id="rId40"/>
    <p:sldId id="276" r:id="rId41"/>
    <p:sldId id="318" r:id="rId42"/>
    <p:sldId id="319" r:id="rId43"/>
    <p:sldId id="320" r:id="rId44"/>
    <p:sldId id="333" r:id="rId45"/>
    <p:sldId id="334" r:id="rId46"/>
    <p:sldId id="335" r:id="rId47"/>
    <p:sldId id="336" r:id="rId48"/>
    <p:sldId id="337" r:id="rId49"/>
    <p:sldId id="338" r:id="rId50"/>
    <p:sldId id="339" r:id="rId51"/>
    <p:sldId id="340" r:id="rId52"/>
    <p:sldId id="341" r:id="rId53"/>
    <p:sldId id="342" r:id="rId54"/>
    <p:sldId id="284" r:id="rId55"/>
    <p:sldId id="285" r:id="rId56"/>
    <p:sldId id="286" r:id="rId57"/>
    <p:sldId id="343" r:id="rId58"/>
    <p:sldId id="344" r:id="rId59"/>
  </p:sldIdLst>
  <p:sldSz cx="9144000" cy="6858000" type="screen4x3"/>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55417" autoAdjust="0"/>
  </p:normalViewPr>
  <p:slideViewPr>
    <p:cSldViewPr>
      <p:cViewPr varScale="1">
        <p:scale>
          <a:sx n="40" d="100"/>
          <a:sy n="40" d="100"/>
        </p:scale>
        <p:origin x="2226" y="48"/>
      </p:cViewPr>
      <p:guideLst>
        <p:guide orient="horz" pos="2160"/>
        <p:guide pos="2880"/>
      </p:guideLst>
    </p:cSldViewPr>
  </p:slideViewPr>
  <p:notesTextViewPr>
    <p:cViewPr>
      <p:scale>
        <a:sx n="1" d="1"/>
        <a:sy n="1" d="1"/>
      </p:scale>
      <p:origin x="0" y="0"/>
    </p:cViewPr>
  </p:notesTextViewPr>
  <p:sorterViewPr>
    <p:cViewPr>
      <p:scale>
        <a:sx n="142" d="100"/>
        <a:sy n="14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A2CD8886-177D-4E80-BBD1-DAB934732E70}" type="datetimeFigureOut">
              <a:rPr lang="en-GB" smtClean="0"/>
              <a:t>13/12/2016</a:t>
            </a:fld>
            <a:endParaRPr lang="en-GB"/>
          </a:p>
        </p:txBody>
      </p:sp>
      <p:sp>
        <p:nvSpPr>
          <p:cNvPr id="4" name="Footer Placeholder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C3E93C3C-C8F7-45E6-B7D3-D125755E6D7D}" type="slidenum">
              <a:rPr lang="en-GB" smtClean="0"/>
              <a:t>‹#›</a:t>
            </a:fld>
            <a:endParaRPr lang="en-GB"/>
          </a:p>
        </p:txBody>
      </p:sp>
    </p:spTree>
    <p:extLst>
      <p:ext uri="{BB962C8B-B14F-4D97-AF65-F5344CB8AC3E}">
        <p14:creationId xmlns:p14="http://schemas.microsoft.com/office/powerpoint/2010/main" val="1095794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F0F212FD-C264-4A20-8651-CB455B09219F}" type="datetimeFigureOut">
              <a:rPr lang="en-GB" smtClean="0"/>
              <a:t>13/12/2016</a:t>
            </a:fld>
            <a:endParaRPr lang="en-GB"/>
          </a:p>
        </p:txBody>
      </p:sp>
      <p:sp>
        <p:nvSpPr>
          <p:cNvPr id="4" name="Slide Image Placeholder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E4EAD8A0-1835-4017-98C7-C84795965DF7}" type="slidenum">
              <a:rPr lang="en-GB" smtClean="0"/>
              <a:t>‹#›</a:t>
            </a:fld>
            <a:endParaRPr lang="en-GB"/>
          </a:p>
        </p:txBody>
      </p:sp>
    </p:spTree>
    <p:extLst>
      <p:ext uri="{BB962C8B-B14F-4D97-AF65-F5344CB8AC3E}">
        <p14:creationId xmlns:p14="http://schemas.microsoft.com/office/powerpoint/2010/main" val="19234991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you are all going to become Sun Scientists! On the left we have ‘Cool Cal’ and on the right is ‘Sizzling Sam’. What is the difference between the two characters? Cool Cal is wearing a hat, sunglasses and sun cream. He is also wearing clothes which protect his body from the sun. Sizzling Sam is very sunburned!</a:t>
            </a:r>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1</a:t>
            </a:fld>
            <a:endParaRPr lang="en-GB"/>
          </a:p>
        </p:txBody>
      </p:sp>
    </p:spTree>
    <p:extLst>
      <p:ext uri="{BB962C8B-B14F-4D97-AF65-F5344CB8AC3E}">
        <p14:creationId xmlns:p14="http://schemas.microsoft.com/office/powerpoint/2010/main" val="138201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These are the UV beads which we will use to represent our skin. Each bead contains chemicals that change colour when exposed to ultraviolet rays from the sun. </a:t>
            </a:r>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12</a:t>
            </a:fld>
            <a:endParaRPr lang="en-GB"/>
          </a:p>
        </p:txBody>
      </p:sp>
    </p:spTree>
    <p:extLst>
      <p:ext uri="{BB962C8B-B14F-4D97-AF65-F5344CB8AC3E}">
        <p14:creationId xmlns:p14="http://schemas.microsoft.com/office/powerpoint/2010/main" val="88358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 more exposed</a:t>
            </a:r>
            <a:r>
              <a:rPr lang="en-GB" altLang="en-US" baseline="0" dirty="0"/>
              <a:t> the beads are to the sun</a:t>
            </a:r>
            <a:r>
              <a:rPr lang="en-GB" altLang="en-US" dirty="0"/>
              <a:t>, the deeper and brighter the UV beads will become. When</a:t>
            </a:r>
            <a:r>
              <a:rPr lang="en-GB" altLang="en-US" baseline="0" dirty="0"/>
              <a:t> the beads are only exposed to a little UV light they will only change to pastel (light) colours. </a:t>
            </a:r>
            <a:endParaRPr lang="en-GB"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13</a:t>
            </a:fld>
            <a:endParaRPr lang="en-GB"/>
          </a:p>
        </p:txBody>
      </p:sp>
    </p:spTree>
    <p:extLst>
      <p:ext uri="{BB962C8B-B14F-4D97-AF65-F5344CB8AC3E}">
        <p14:creationId xmlns:p14="http://schemas.microsoft.com/office/powerpoint/2010/main" val="164156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EAD8A0-1835-4017-98C7-C84795965DF7}" type="slidenum">
              <a:rPr lang="en-GB" smtClean="0"/>
              <a:t>14</a:t>
            </a:fld>
            <a:endParaRPr lang="en-GB"/>
          </a:p>
        </p:txBody>
      </p:sp>
    </p:spTree>
    <p:extLst>
      <p:ext uri="{BB962C8B-B14F-4D97-AF65-F5344CB8AC3E}">
        <p14:creationId xmlns:p14="http://schemas.microsoft.com/office/powerpoint/2010/main" val="309690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It is important to remember</a:t>
            </a:r>
            <a:r>
              <a:rPr lang="en-GB" baseline="0" dirty="0"/>
              <a:t> that the UV beads which we will be using today represent our skin!</a:t>
            </a:r>
            <a:endParaRPr lang="en-GB"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15</a:t>
            </a:fld>
            <a:endParaRPr lang="en-GB"/>
          </a:p>
        </p:txBody>
      </p:sp>
    </p:spTree>
    <p:extLst>
      <p:ext uri="{BB962C8B-B14F-4D97-AF65-F5344CB8AC3E}">
        <p14:creationId xmlns:p14="http://schemas.microsoft.com/office/powerpoint/2010/main" val="203191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GB" altLang="en-US" dirty="0"/>
              <a:t>Condition 1 – outdoors in direct sunlight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What area of school would be most appropriate to measure the impact of the sun under this condition?</a:t>
            </a:r>
          </a:p>
          <a:p>
            <a:pPr marL="228600" indent="-228600" eaLnBrk="1" hangingPunct="1"/>
            <a:endParaRPr lang="en-GB" altLang="en-US" dirty="0"/>
          </a:p>
          <a:p>
            <a:pPr marL="228600" indent="-228600" eaLnBrk="1" hangingPunct="1"/>
            <a:r>
              <a:rPr lang="en-GB" altLang="en-US" dirty="0"/>
              <a:t>Answer: playground</a:t>
            </a:r>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17</a:t>
            </a:fld>
            <a:endParaRPr lang="en-GB"/>
          </a:p>
        </p:txBody>
      </p:sp>
    </p:spTree>
    <p:extLst>
      <p:ext uri="{BB962C8B-B14F-4D97-AF65-F5344CB8AC3E}">
        <p14:creationId xmlns:p14="http://schemas.microsoft.com/office/powerpoint/2010/main" val="289005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Condition 2 – outdoors in direct sunlight but with sun cream on</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What area of school would be most appropriate to measure the impact of the sun under this condition?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Answer:</a:t>
            </a:r>
            <a:r>
              <a:rPr lang="en-GB" altLang="en-US" baseline="0" dirty="0"/>
              <a:t> beads covered in sun cream in the playground</a:t>
            </a:r>
            <a:endParaRPr lang="en-GB" altLang="en-US" dirty="0"/>
          </a:p>
        </p:txBody>
      </p:sp>
      <p:sp>
        <p:nvSpPr>
          <p:cNvPr id="4" name="Slide Number Placeholder 3"/>
          <p:cNvSpPr>
            <a:spLocks noGrp="1"/>
          </p:cNvSpPr>
          <p:nvPr>
            <p:ph type="sldNum" sz="quarter" idx="10"/>
          </p:nvPr>
        </p:nvSpPr>
        <p:spPr/>
        <p:txBody>
          <a:bodyPr/>
          <a:lstStyle/>
          <a:p>
            <a:fld id="{E4EAD8A0-1835-4017-98C7-C84795965DF7}" type="slidenum">
              <a:rPr lang="en-GB" smtClean="0"/>
              <a:t>18</a:t>
            </a:fld>
            <a:endParaRPr lang="en-GB"/>
          </a:p>
        </p:txBody>
      </p:sp>
    </p:spTree>
    <p:extLst>
      <p:ext uri="{BB962C8B-B14F-4D97-AF65-F5344CB8AC3E}">
        <p14:creationId xmlns:p14="http://schemas.microsoft.com/office/powerpoint/2010/main" val="3648696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Condition 3 – outdoors in direct sunlight and covered up with clothes</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What area of school would be most appropriate to measure the impact of the sun under this condition?</a:t>
            </a:r>
          </a:p>
          <a:p>
            <a:endParaRPr lang="en-GB" dirty="0"/>
          </a:p>
          <a:p>
            <a:r>
              <a:rPr lang="en-GB" dirty="0"/>
              <a:t>Answer: keeping</a:t>
            </a:r>
            <a:r>
              <a:rPr lang="en-GB" baseline="0" dirty="0"/>
              <a:t> the bead covered up (with clothing) in the playground</a:t>
            </a:r>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19</a:t>
            </a:fld>
            <a:endParaRPr lang="en-GB"/>
          </a:p>
        </p:txBody>
      </p:sp>
    </p:spTree>
    <p:extLst>
      <p:ext uri="{BB962C8B-B14F-4D97-AF65-F5344CB8AC3E}">
        <p14:creationId xmlns:p14="http://schemas.microsoft.com/office/powerpoint/2010/main" val="93696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Condition 4 – outdoors</a:t>
            </a:r>
            <a:r>
              <a:rPr lang="en-GB" altLang="en-US" baseline="0" dirty="0"/>
              <a:t> in direct sunlight and under water</a:t>
            </a:r>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What area of school would be most appropriate to measure the impact of the sun under this condition?</a:t>
            </a:r>
          </a:p>
          <a:p>
            <a:pPr eaLnBrk="1" hangingPunct="1"/>
            <a:endParaRPr lang="en-GB" altLang="en-US" dirty="0"/>
          </a:p>
          <a:p>
            <a:pPr eaLnBrk="1" hangingPunct="1"/>
            <a:r>
              <a:rPr lang="en-GB" altLang="en-US" dirty="0"/>
              <a:t>Answer:</a:t>
            </a:r>
            <a:r>
              <a:rPr lang="en-GB" altLang="en-US" baseline="0" dirty="0"/>
              <a:t> o</a:t>
            </a:r>
            <a:r>
              <a:rPr lang="en-GB" altLang="en-US" dirty="0"/>
              <a:t>utside using a clear container / bottle</a:t>
            </a:r>
            <a:r>
              <a:rPr lang="en-GB" altLang="en-US" baseline="0" dirty="0"/>
              <a:t> filled with</a:t>
            </a:r>
            <a:r>
              <a:rPr lang="en-GB" altLang="en-US" dirty="0"/>
              <a:t> water</a:t>
            </a:r>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20</a:t>
            </a:fld>
            <a:endParaRPr lang="en-GB"/>
          </a:p>
        </p:txBody>
      </p:sp>
    </p:spTree>
    <p:extLst>
      <p:ext uri="{BB962C8B-B14F-4D97-AF65-F5344CB8AC3E}">
        <p14:creationId xmlns:p14="http://schemas.microsoft.com/office/powerpoint/2010/main" val="312258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t>Condition 5</a:t>
            </a:r>
            <a:r>
              <a:rPr lang="en-GB" altLang="en-US" baseline="0" dirty="0"/>
              <a:t> – outdoors in a shaded area</a:t>
            </a:r>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What area of school would be most appropriate to measure the impact of the sun under this condition?</a:t>
            </a:r>
          </a:p>
          <a:p>
            <a:pPr eaLnBrk="1" hangingPunct="1"/>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Answer: shaded area of playground, for example under a tree</a:t>
            </a:r>
          </a:p>
          <a:p>
            <a:pPr eaLnBrk="1" hangingPunct="1"/>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21</a:t>
            </a:fld>
            <a:endParaRPr lang="en-GB"/>
          </a:p>
        </p:txBody>
      </p:sp>
    </p:spTree>
    <p:extLst>
      <p:ext uri="{BB962C8B-B14F-4D97-AF65-F5344CB8AC3E}">
        <p14:creationId xmlns:p14="http://schemas.microsoft.com/office/powerpoint/2010/main" val="782919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GB" altLang="en-US" dirty="0"/>
              <a:t>Condition 6 – indoors in artificial light</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What area of school would be most appropriate to measure the impact of the sun under this condition?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Answer:</a:t>
            </a:r>
            <a:r>
              <a:rPr lang="en-GB" altLang="en-US" baseline="0" dirty="0"/>
              <a:t> b</a:t>
            </a:r>
            <a:r>
              <a:rPr lang="en-GB" altLang="en-US" dirty="0"/>
              <a:t>linds closed and lights on in classroom</a:t>
            </a:r>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22</a:t>
            </a:fld>
            <a:endParaRPr lang="en-GB"/>
          </a:p>
        </p:txBody>
      </p:sp>
    </p:spTree>
    <p:extLst>
      <p:ext uri="{BB962C8B-B14F-4D97-AF65-F5344CB8AC3E}">
        <p14:creationId xmlns:p14="http://schemas.microsoft.com/office/powerpoint/2010/main" val="297063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2</a:t>
            </a:fld>
            <a:endParaRPr lang="en-GB"/>
          </a:p>
        </p:txBody>
      </p:sp>
    </p:spTree>
    <p:extLst>
      <p:ext uri="{BB962C8B-B14F-4D97-AF65-F5344CB8AC3E}">
        <p14:creationId xmlns:p14="http://schemas.microsoft.com/office/powerpoint/2010/main" val="2577343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u="sng" kern="1200" dirty="0">
                <a:solidFill>
                  <a:schemeClr val="tx1"/>
                </a:solidFill>
                <a:effectLst/>
                <a:latin typeface="Arial" panose="020B0604020202020204" pitchFamily="34" charset="0"/>
                <a:ea typeface="+mn-ea"/>
                <a:cs typeface="Arial" panose="020B0604020202020204" pitchFamily="34" charset="0"/>
              </a:rPr>
              <a:t>Teacher</a:t>
            </a:r>
            <a:r>
              <a:rPr lang="en-GB" sz="1200" u="sng" kern="1200" baseline="0" dirty="0">
                <a:solidFill>
                  <a:schemeClr val="tx1"/>
                </a:solidFill>
                <a:effectLst/>
                <a:latin typeface="Arial" panose="020B0604020202020204" pitchFamily="34" charset="0"/>
                <a:ea typeface="+mn-ea"/>
                <a:cs typeface="Arial" panose="020B0604020202020204" pitchFamily="34" charset="0"/>
              </a:rPr>
              <a:t> notes </a:t>
            </a:r>
          </a:p>
          <a:p>
            <a:pPr marL="228600" lvl="0" indent="-228600">
              <a:buAutoNum type="arabicPeriod"/>
            </a:pPr>
            <a:r>
              <a:rPr lang="en-GB" sz="1200" kern="1200" dirty="0">
                <a:solidFill>
                  <a:schemeClr val="tx1"/>
                </a:solidFill>
                <a:effectLst/>
                <a:latin typeface="Arial" panose="020B0604020202020204" pitchFamily="34" charset="0"/>
                <a:ea typeface="+mn-ea"/>
                <a:cs typeface="Arial" panose="020B0604020202020204" pitchFamily="34" charset="0"/>
              </a:rPr>
              <a:t>Divide class into 6 equal groups</a:t>
            </a:r>
            <a:r>
              <a:rPr lang="en-GB" sz="1200" kern="1200" baseline="0" dirty="0">
                <a:solidFill>
                  <a:schemeClr val="tx1"/>
                </a:solidFill>
                <a:effectLst/>
                <a:latin typeface="Arial" panose="020B0604020202020204" pitchFamily="34" charset="0"/>
                <a:ea typeface="+mn-ea"/>
                <a:cs typeface="Arial" panose="020B0604020202020204" pitchFamily="34" charset="0"/>
              </a:rPr>
              <a:t> 2. </a:t>
            </a:r>
            <a:r>
              <a:rPr lang="en-GB" sz="1200" kern="1200" dirty="0">
                <a:solidFill>
                  <a:schemeClr val="tx1"/>
                </a:solidFill>
                <a:effectLst/>
                <a:latin typeface="Arial" panose="020B0604020202020204" pitchFamily="34" charset="0"/>
                <a:ea typeface="+mn-ea"/>
                <a:cs typeface="Arial" panose="020B0604020202020204" pitchFamily="34" charset="0"/>
              </a:rPr>
              <a:t>Allocate each group with a ‘condition’</a:t>
            </a:r>
            <a:r>
              <a:rPr lang="en-GB" sz="1200" kern="1200" baseline="0" dirty="0">
                <a:solidFill>
                  <a:schemeClr val="tx1"/>
                </a:solidFill>
                <a:effectLst/>
                <a:latin typeface="Arial" panose="020B0604020202020204" pitchFamily="34" charset="0"/>
                <a:ea typeface="+mn-ea"/>
                <a:cs typeface="Arial" panose="020B0604020202020204" pitchFamily="34" charset="0"/>
              </a:rPr>
              <a:t> 3. </a:t>
            </a:r>
            <a:r>
              <a:rPr lang="en-GB" sz="1200" kern="1200" dirty="0">
                <a:solidFill>
                  <a:schemeClr val="tx1"/>
                </a:solidFill>
                <a:effectLst/>
                <a:latin typeface="Arial" panose="020B0604020202020204" pitchFamily="34" charset="0"/>
                <a:ea typeface="+mn-ea"/>
                <a:cs typeface="Arial" panose="020B0604020202020204" pitchFamily="34" charset="0"/>
              </a:rPr>
              <a:t>Distribute resources accordingly (Please note the tinfoil/dark cloth is to cover the beads before exposing to the UV light)</a:t>
            </a:r>
            <a:r>
              <a:rPr lang="en-GB" sz="1200" kern="1200" baseline="0" dirty="0">
                <a:solidFill>
                  <a:schemeClr val="tx1"/>
                </a:solidFill>
                <a:effectLst/>
                <a:latin typeface="Arial" panose="020B0604020202020204" pitchFamily="34" charset="0"/>
                <a:ea typeface="+mn-ea"/>
                <a:cs typeface="Arial" panose="020B0604020202020204" pitchFamily="34" charset="0"/>
              </a:rPr>
              <a:t> 4. </a:t>
            </a:r>
            <a:r>
              <a:rPr lang="en-GB" sz="1200" kern="1200" dirty="0">
                <a:solidFill>
                  <a:schemeClr val="tx1"/>
                </a:solidFill>
                <a:effectLst/>
                <a:latin typeface="Arial" panose="020B0604020202020204" pitchFamily="34" charset="0"/>
                <a:ea typeface="+mn-ea"/>
                <a:cs typeface="Arial" panose="020B0604020202020204" pitchFamily="34" charset="0"/>
              </a:rPr>
              <a:t>Please note loose UV beads or bracelets (as supplied) should be divided equally between the 6 groups</a:t>
            </a:r>
          </a:p>
          <a:p>
            <a:r>
              <a:rPr lang="en-GB" sz="1200" dirty="0">
                <a:latin typeface="Arial" panose="020B0604020202020204" pitchFamily="34" charset="0"/>
                <a:cs typeface="Arial" panose="020B0604020202020204" pitchFamily="34" charset="0"/>
              </a:rPr>
              <a:t>Group 1 = Condition 1 - </a:t>
            </a:r>
            <a:r>
              <a:rPr lang="en-GB" sz="1200" kern="1200" dirty="0">
                <a:solidFill>
                  <a:schemeClr val="tx1"/>
                </a:solidFill>
                <a:effectLst/>
                <a:latin typeface="+mn-lt"/>
                <a:ea typeface="+mn-ea"/>
                <a:cs typeface="+mn-cs"/>
              </a:rPr>
              <a:t>Outdoors in direct sunlight.</a:t>
            </a:r>
            <a:r>
              <a:rPr lang="en-GB" sz="1200" kern="1200" baseline="0" dirty="0">
                <a:solidFill>
                  <a:schemeClr val="tx1"/>
                </a:solidFill>
                <a:effectLst/>
                <a:latin typeface="+mn-lt"/>
                <a:ea typeface="+mn-ea"/>
                <a:cs typeface="+mn-cs"/>
              </a:rPr>
              <a:t> Resources required - </a:t>
            </a:r>
            <a:r>
              <a:rPr lang="en-GB" sz="1200" kern="1200" dirty="0">
                <a:solidFill>
                  <a:schemeClr val="tx1"/>
                </a:solidFill>
                <a:effectLst/>
                <a:latin typeface="+mn-lt"/>
                <a:ea typeface="+mn-ea"/>
                <a:cs typeface="+mn-cs"/>
              </a:rPr>
              <a:t>Clear sandwich bag,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beads,</a:t>
            </a:r>
            <a:r>
              <a:rPr lang="en-GB" sz="1200" kern="1200" baseline="0" dirty="0">
                <a:solidFill>
                  <a:schemeClr val="tx1"/>
                </a:solidFill>
                <a:effectLst/>
                <a:latin typeface="+mn-lt"/>
                <a:ea typeface="+mn-ea"/>
                <a:cs typeface="+mn-cs"/>
              </a:rPr>
              <a:t> tinfoil/dark cloth, </a:t>
            </a:r>
            <a:r>
              <a:rPr lang="en-GB" sz="1200" kern="1200" dirty="0">
                <a:solidFill>
                  <a:schemeClr val="tx1"/>
                </a:solidFill>
                <a:effectLst/>
                <a:latin typeface="+mn-lt"/>
                <a:ea typeface="+mn-ea"/>
                <a:cs typeface="+mn-cs"/>
              </a:rPr>
              <a:t>Group 1 experiment sheet </a:t>
            </a:r>
          </a:p>
          <a:p>
            <a:r>
              <a:rPr lang="en-GB" sz="1200" dirty="0">
                <a:latin typeface="Arial" panose="020B0604020202020204" pitchFamily="34" charset="0"/>
                <a:cs typeface="Arial" panose="020B0604020202020204" pitchFamily="34" charset="0"/>
              </a:rPr>
              <a:t>Group 2 = Condition 2 - </a:t>
            </a:r>
            <a:r>
              <a:rPr lang="en-GB" sz="1200" kern="1200" dirty="0">
                <a:solidFill>
                  <a:schemeClr val="tx1"/>
                </a:solidFill>
                <a:effectLst/>
                <a:latin typeface="+mn-lt"/>
                <a:ea typeface="+mn-ea"/>
                <a:cs typeface="+mn-cs"/>
              </a:rPr>
              <a:t>Outdoors in direct sunlight but with sun cream on. Resources required - Clear sandwich bag,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beads,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Sun cream,</a:t>
            </a:r>
            <a:r>
              <a:rPr lang="en-GB" sz="1200" kern="1200" baseline="0" dirty="0">
                <a:solidFill>
                  <a:schemeClr val="tx1"/>
                </a:solidFill>
                <a:effectLst/>
                <a:latin typeface="+mn-lt"/>
                <a:ea typeface="+mn-ea"/>
                <a:cs typeface="+mn-cs"/>
              </a:rPr>
              <a:t> tinfoil/dark cloth, </a:t>
            </a:r>
            <a:r>
              <a:rPr lang="en-GB" sz="1200" kern="1200" dirty="0">
                <a:solidFill>
                  <a:schemeClr val="tx1"/>
                </a:solidFill>
                <a:effectLst/>
                <a:latin typeface="+mn-lt"/>
                <a:ea typeface="+mn-ea"/>
                <a:cs typeface="+mn-cs"/>
              </a:rPr>
              <a:t>Group 2</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xperiment sheet</a:t>
            </a:r>
          </a:p>
          <a:p>
            <a:r>
              <a:rPr lang="en-GB" sz="1200" dirty="0">
                <a:latin typeface="Arial" panose="020B0604020202020204" pitchFamily="34" charset="0"/>
                <a:cs typeface="Arial" panose="020B0604020202020204" pitchFamily="34" charset="0"/>
              </a:rPr>
              <a:t>Group 3 = Condition 3 - </a:t>
            </a:r>
            <a:r>
              <a:rPr lang="en-GB" sz="1200" kern="1200" dirty="0">
                <a:solidFill>
                  <a:schemeClr val="tx1"/>
                </a:solidFill>
                <a:effectLst/>
                <a:latin typeface="+mn-lt"/>
                <a:ea typeface="+mn-ea"/>
                <a:cs typeface="+mn-cs"/>
              </a:rPr>
              <a:t>Outdoors in direct sunlight and covered up with clothes. Resources required - Clear sandwich bag,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beads,</a:t>
            </a:r>
            <a:r>
              <a:rPr lang="en-GB" sz="1200" kern="1200" baseline="0" dirty="0">
                <a:solidFill>
                  <a:schemeClr val="tx1"/>
                </a:solidFill>
                <a:effectLst/>
                <a:latin typeface="+mn-lt"/>
                <a:ea typeface="+mn-ea"/>
                <a:cs typeface="+mn-cs"/>
              </a:rPr>
              <a:t> s</a:t>
            </a:r>
            <a:r>
              <a:rPr lang="en-GB" sz="1200" kern="1200" dirty="0">
                <a:solidFill>
                  <a:schemeClr val="tx1"/>
                </a:solidFill>
                <a:effectLst/>
                <a:latin typeface="+mn-lt"/>
                <a:ea typeface="+mn-ea"/>
                <a:cs typeface="+mn-cs"/>
              </a:rPr>
              <a:t>chool jumper,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Group 3 experiment sheet</a:t>
            </a:r>
          </a:p>
          <a:p>
            <a:r>
              <a:rPr lang="en-GB" sz="1200" dirty="0">
                <a:latin typeface="Arial" panose="020B0604020202020204" pitchFamily="34" charset="0"/>
                <a:cs typeface="Arial" panose="020B0604020202020204" pitchFamily="34" charset="0"/>
              </a:rPr>
              <a:t>Group 4 = Condition 4 - </a:t>
            </a:r>
            <a:r>
              <a:rPr lang="en-GB" sz="1200" kern="1200" dirty="0">
                <a:solidFill>
                  <a:schemeClr val="tx1"/>
                </a:solidFill>
                <a:effectLst/>
                <a:latin typeface="+mn-lt"/>
                <a:ea typeface="+mn-ea"/>
                <a:cs typeface="+mn-cs"/>
              </a:rPr>
              <a:t>Outdoors in direct sunlight and under water. Resources required - Clear container/ bottle filled with water,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beads,</a:t>
            </a:r>
            <a:r>
              <a:rPr lang="en-GB" sz="1200" kern="1200" baseline="0" dirty="0">
                <a:solidFill>
                  <a:schemeClr val="tx1"/>
                </a:solidFill>
                <a:effectLst/>
                <a:latin typeface="+mn-lt"/>
                <a:ea typeface="+mn-ea"/>
                <a:cs typeface="+mn-cs"/>
              </a:rPr>
              <a:t> tinfoil/dark cloth, </a:t>
            </a:r>
            <a:r>
              <a:rPr lang="en-GB" sz="1200" kern="1200" dirty="0">
                <a:solidFill>
                  <a:schemeClr val="tx1"/>
                </a:solidFill>
                <a:effectLst/>
                <a:latin typeface="+mn-lt"/>
                <a:ea typeface="+mn-ea"/>
                <a:cs typeface="+mn-cs"/>
              </a:rPr>
              <a:t>Group 4 experiment sheet </a:t>
            </a:r>
          </a:p>
          <a:p>
            <a:r>
              <a:rPr lang="en-GB" sz="1200" dirty="0">
                <a:latin typeface="Arial" panose="020B0604020202020204" pitchFamily="34" charset="0"/>
                <a:cs typeface="Arial" panose="020B0604020202020204" pitchFamily="34" charset="0"/>
              </a:rPr>
              <a:t>Group 5 = Condition 5 - </a:t>
            </a:r>
            <a:r>
              <a:rPr lang="en-GB" sz="1200" kern="1200" dirty="0">
                <a:solidFill>
                  <a:schemeClr val="tx1"/>
                </a:solidFill>
                <a:effectLst/>
                <a:latin typeface="+mn-lt"/>
                <a:ea typeface="+mn-ea"/>
                <a:cs typeface="+mn-cs"/>
              </a:rPr>
              <a:t>Outdoors in a shaded area. Resources required - Clear sandwich bag,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beads,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infoil/dark cloth,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Group 5 experiment sheet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Group 6 = Condition 6 - </a:t>
            </a:r>
            <a:r>
              <a:rPr lang="en-GB" sz="1200" kern="1200" dirty="0">
                <a:solidFill>
                  <a:schemeClr val="tx1"/>
                </a:solidFill>
                <a:effectLst/>
                <a:latin typeface="+mn-lt"/>
                <a:ea typeface="+mn-ea"/>
                <a:cs typeface="+mn-cs"/>
              </a:rPr>
              <a:t>Indoors in artificial light. Resources required - Clear sandwich bag,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UV beads,</a:t>
            </a:r>
            <a:r>
              <a:rPr lang="en-GB" sz="1200" kern="1200" baseline="0" dirty="0">
                <a:solidFill>
                  <a:schemeClr val="tx1"/>
                </a:solidFill>
                <a:effectLst/>
                <a:latin typeface="+mn-lt"/>
                <a:ea typeface="+mn-ea"/>
                <a:cs typeface="+mn-cs"/>
              </a:rPr>
              <a:t> tinfoil/dark cloth, </a:t>
            </a:r>
            <a:r>
              <a:rPr lang="en-GB" sz="1200" kern="1200" dirty="0">
                <a:solidFill>
                  <a:schemeClr val="tx1"/>
                </a:solidFill>
                <a:effectLst/>
                <a:latin typeface="+mn-lt"/>
                <a:ea typeface="+mn-ea"/>
                <a:cs typeface="+mn-cs"/>
              </a:rPr>
              <a:t>Group 6 experiment sheet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lvl="0" indent="0">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lvl="0"/>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23</a:t>
            </a:fld>
            <a:endParaRPr lang="en-GB"/>
          </a:p>
        </p:txBody>
      </p:sp>
    </p:spTree>
    <p:extLst>
      <p:ext uri="{BB962C8B-B14F-4D97-AF65-F5344CB8AC3E}">
        <p14:creationId xmlns:p14="http://schemas.microsoft.com/office/powerpoint/2010/main" val="219862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Slip on a light</a:t>
            </a:r>
            <a:r>
              <a:rPr lang="en-GB" baseline="0" dirty="0"/>
              <a:t> long sleeved top</a:t>
            </a:r>
            <a:endParaRPr lang="en-GB" dirty="0"/>
          </a:p>
          <a:p>
            <a:r>
              <a:rPr lang="en-GB" dirty="0"/>
              <a:t>Slap on a hat</a:t>
            </a:r>
          </a:p>
          <a:p>
            <a:r>
              <a:rPr lang="en-GB" dirty="0"/>
              <a:t>Slop on some sun</a:t>
            </a:r>
            <a:r>
              <a:rPr lang="en-GB" baseline="0" dirty="0"/>
              <a:t> cream</a:t>
            </a:r>
          </a:p>
          <a:p>
            <a:r>
              <a:rPr lang="en-GB" baseline="0" dirty="0"/>
              <a:t>Slide on sun glasses</a:t>
            </a:r>
          </a:p>
          <a:p>
            <a:r>
              <a:rPr lang="en-GB" baseline="0" dirty="0"/>
              <a:t>Seek shade between the hours of 11am and 3pm </a:t>
            </a:r>
          </a:p>
          <a:p>
            <a:r>
              <a:rPr lang="en-GB" baseline="0" dirty="0"/>
              <a:t>Discuss: did the results of the experiment support the ‘Slip-Slap-Slop-Slide-Shade’ message?</a:t>
            </a:r>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29</a:t>
            </a:fld>
            <a:endParaRPr lang="en-GB"/>
          </a:p>
        </p:txBody>
      </p:sp>
    </p:spTree>
    <p:extLst>
      <p:ext uri="{BB962C8B-B14F-4D97-AF65-F5344CB8AC3E}">
        <p14:creationId xmlns:p14="http://schemas.microsoft.com/office/powerpoint/2010/main" val="58657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We have learned a lot today so now we are going to recap with</a:t>
            </a:r>
            <a:r>
              <a:rPr lang="en-GB" altLang="en-US" baseline="0" dirty="0"/>
              <a:t> a class quiz!</a:t>
            </a:r>
            <a:endParaRPr lang="en-GB"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30</a:t>
            </a:fld>
            <a:endParaRPr lang="en-GB"/>
          </a:p>
        </p:txBody>
      </p:sp>
    </p:spTree>
    <p:extLst>
      <p:ext uri="{BB962C8B-B14F-4D97-AF65-F5344CB8AC3E}">
        <p14:creationId xmlns:p14="http://schemas.microsoft.com/office/powerpoint/2010/main" val="4186069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Answer: 11am to 3pm</a:t>
            </a:r>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31</a:t>
            </a:fld>
            <a:endParaRPr lang="en-GB"/>
          </a:p>
        </p:txBody>
      </p:sp>
    </p:spTree>
    <p:extLst>
      <p:ext uri="{BB962C8B-B14F-4D97-AF65-F5344CB8AC3E}">
        <p14:creationId xmlns:p14="http://schemas.microsoft.com/office/powerpoint/2010/main" val="2360269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You should put  sun</a:t>
            </a:r>
            <a:r>
              <a:rPr lang="en-US" altLang="en-US" baseline="0" dirty="0"/>
              <a:t> cream</a:t>
            </a:r>
            <a:r>
              <a:rPr lang="en-US" altLang="en-US" dirty="0"/>
              <a:t> on before you go in the sun. Sunscreens rub off. Even if they say they are waterproof, they may come off when you are swimming or can be rubbed off or sweated off. In order to get the best protection, you must reapply them often. Always read the instructions.</a:t>
            </a:r>
            <a:endParaRPr lang="en-GB"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32</a:t>
            </a:fld>
            <a:endParaRPr lang="en-GB"/>
          </a:p>
        </p:txBody>
      </p:sp>
    </p:spTree>
    <p:extLst>
      <p:ext uri="{BB962C8B-B14F-4D97-AF65-F5344CB8AC3E}">
        <p14:creationId xmlns:p14="http://schemas.microsoft.com/office/powerpoint/2010/main" val="3395251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Answer:</a:t>
            </a:r>
            <a:r>
              <a:rPr lang="en-GB" altLang="en-US" baseline="0" dirty="0"/>
              <a:t> </a:t>
            </a:r>
            <a:r>
              <a:rPr lang="en-GB" altLang="en-US" dirty="0"/>
              <a:t>Yes- remember how the beads</a:t>
            </a:r>
            <a:r>
              <a:rPr lang="en-GB" altLang="en-US" baseline="0" dirty="0"/>
              <a:t> still changed colour in the water</a:t>
            </a:r>
            <a:r>
              <a:rPr lang="en-GB" altLang="en-US" dirty="0"/>
              <a:t>.</a:t>
            </a:r>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33</a:t>
            </a:fld>
            <a:endParaRPr lang="en-GB"/>
          </a:p>
        </p:txBody>
      </p:sp>
    </p:spTree>
    <p:extLst>
      <p:ext uri="{BB962C8B-B14F-4D97-AF65-F5344CB8AC3E}">
        <p14:creationId xmlns:p14="http://schemas.microsoft.com/office/powerpoint/2010/main" val="367475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Answer:</a:t>
            </a:r>
            <a:r>
              <a:rPr lang="en-GB" altLang="en-US" baseline="0" dirty="0"/>
              <a:t> </a:t>
            </a:r>
            <a:r>
              <a:rPr lang="en-GB" altLang="en-US" dirty="0"/>
              <a:t> Yes, UV rays can still reach the beads (or your skin) through the clouds.</a:t>
            </a:r>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34</a:t>
            </a:fld>
            <a:endParaRPr lang="en-GB"/>
          </a:p>
        </p:txBody>
      </p:sp>
    </p:spTree>
    <p:extLst>
      <p:ext uri="{BB962C8B-B14F-4D97-AF65-F5344CB8AC3E}">
        <p14:creationId xmlns:p14="http://schemas.microsoft.com/office/powerpoint/2010/main" val="2295152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EAD8A0-1835-4017-98C7-C84795965DF7}" type="slidenum">
              <a:rPr lang="en-GB" smtClean="0"/>
              <a:t>35</a:t>
            </a:fld>
            <a:endParaRPr lang="en-GB"/>
          </a:p>
        </p:txBody>
      </p:sp>
    </p:spTree>
    <p:extLst>
      <p:ext uri="{BB962C8B-B14F-4D97-AF65-F5344CB8AC3E}">
        <p14:creationId xmlns:p14="http://schemas.microsoft.com/office/powerpoint/2010/main" val="833627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Answer: the wide brimmed hat</a:t>
            </a:r>
            <a:r>
              <a:rPr lang="en-GB" baseline="0" dirty="0"/>
              <a:t> will block out more of the UV rays </a:t>
            </a:r>
            <a:endParaRPr lang="en-GB"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36</a:t>
            </a:fld>
            <a:endParaRPr lang="en-GB"/>
          </a:p>
        </p:txBody>
      </p:sp>
    </p:spTree>
    <p:extLst>
      <p:ext uri="{BB962C8B-B14F-4D97-AF65-F5344CB8AC3E}">
        <p14:creationId xmlns:p14="http://schemas.microsoft.com/office/powerpoint/2010/main" val="413459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This</a:t>
            </a:r>
            <a:r>
              <a:rPr lang="en-GB" altLang="en-US" baseline="0" dirty="0"/>
              <a:t> is a picture of the sun. T</a:t>
            </a:r>
            <a:r>
              <a:rPr lang="en-GB" altLang="en-US" dirty="0"/>
              <a:t>he</a:t>
            </a:r>
            <a:r>
              <a:rPr lang="en-GB" altLang="en-US" baseline="0" dirty="0"/>
              <a:t> sun gives off</a:t>
            </a:r>
            <a:r>
              <a:rPr lang="en-GB" altLang="en-US" dirty="0"/>
              <a:t> ultra violet rays</a:t>
            </a:r>
            <a:r>
              <a:rPr lang="en-GB" altLang="en-US" baseline="0" dirty="0"/>
              <a:t> which are also known as UV rays.</a:t>
            </a:r>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3</a:t>
            </a:fld>
            <a:endParaRPr lang="en-GB"/>
          </a:p>
        </p:txBody>
      </p:sp>
    </p:spTree>
    <p:extLst>
      <p:ext uri="{BB962C8B-B14F-4D97-AF65-F5344CB8AC3E}">
        <p14:creationId xmlns:p14="http://schemas.microsoft.com/office/powerpoint/2010/main" val="186845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strength of the sun’s UV rays varies at different times of the day. The strength of these UV rays refers to the sun’s intensity. </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a:t>
            </a:r>
            <a:r>
              <a:rPr lang="en-GB" altLang="en-US" baseline="0" dirty="0"/>
              <a:t> sun’s UV rays are most intense </a:t>
            </a:r>
            <a:r>
              <a:rPr lang="en-GB" altLang="en-US" dirty="0"/>
              <a:t>in this country between 11am and 3pm when the sun is at its highest position in the sky.</a:t>
            </a:r>
            <a:endParaRPr lang="en-US" altLang="en-US"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4</a:t>
            </a:fld>
            <a:endParaRPr lang="en-GB"/>
          </a:p>
        </p:txBody>
      </p:sp>
    </p:spTree>
    <p:extLst>
      <p:ext uri="{BB962C8B-B14F-4D97-AF65-F5344CB8AC3E}">
        <p14:creationId xmlns:p14="http://schemas.microsoft.com/office/powerpoint/2010/main" val="25600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Exposure to the sun’s UV rays is the easiest and most common source of Vitamin D.</a:t>
            </a:r>
            <a:r>
              <a:rPr lang="en-GB" baseline="0" dirty="0"/>
              <a:t> Vitamin D is </a:t>
            </a:r>
            <a:r>
              <a:rPr lang="en-GB" dirty="0"/>
              <a:t>needed in</a:t>
            </a:r>
            <a:r>
              <a:rPr lang="en-GB" baseline="0" dirty="0"/>
              <a:t> our bodies to help absorb calcium which is needed for healthy, strong bones. We don’t need to be outside for very long to top-up Vitamin D levels. It takes less time than it takes our skin to redden or burn i.e. a few minutes. You can also get Vitamin D from oily fish, fortified cereals and eggs. </a:t>
            </a:r>
            <a:endParaRPr lang="en-GB"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5</a:t>
            </a:fld>
            <a:endParaRPr lang="en-GB"/>
          </a:p>
        </p:txBody>
      </p:sp>
    </p:spTree>
    <p:extLst>
      <p:ext uri="{BB962C8B-B14F-4D97-AF65-F5344CB8AC3E}">
        <p14:creationId xmlns:p14="http://schemas.microsoft.com/office/powerpoint/2010/main" val="57681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However</a:t>
            </a:r>
            <a:r>
              <a:rPr lang="en-GB" altLang="en-US" baseline="0" dirty="0"/>
              <a:t> over exposure to </a:t>
            </a:r>
            <a:r>
              <a:rPr lang="en-GB" altLang="en-US" dirty="0"/>
              <a:t>UV rays can damage our skin and cause it</a:t>
            </a:r>
            <a:r>
              <a:rPr lang="en-GB" altLang="en-US" baseline="0" dirty="0"/>
              <a:t> </a:t>
            </a:r>
            <a:r>
              <a:rPr lang="en-GB" altLang="en-US" dirty="0"/>
              <a:t>to burn. Sun burned skin shows that your skin has been damaged by being over-exposed to</a:t>
            </a:r>
            <a:r>
              <a:rPr lang="en-GB" altLang="en-US" baseline="0" dirty="0"/>
              <a:t> UV rays.</a:t>
            </a:r>
            <a:endParaRPr lang="en-GB"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6</a:t>
            </a:fld>
            <a:endParaRPr lang="en-GB"/>
          </a:p>
        </p:txBody>
      </p:sp>
    </p:spTree>
    <p:extLst>
      <p:ext uri="{BB962C8B-B14F-4D97-AF65-F5344CB8AC3E}">
        <p14:creationId xmlns:p14="http://schemas.microsoft.com/office/powerpoint/2010/main" val="56575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GB" altLang="en-US" dirty="0"/>
              <a:t>It</a:t>
            </a:r>
            <a:r>
              <a:rPr lang="en-GB" altLang="en-US" baseline="0" dirty="0"/>
              <a:t> is never a good thing to get burned by the sun. Too much sun can cause very unpleasant outcomes! </a:t>
            </a:r>
            <a:endParaRPr lang="en-GB" altLang="en-US" dirty="0"/>
          </a:p>
        </p:txBody>
      </p:sp>
      <p:sp>
        <p:nvSpPr>
          <p:cNvPr id="4" name="Slide Number Placeholder 3"/>
          <p:cNvSpPr>
            <a:spLocks noGrp="1"/>
          </p:cNvSpPr>
          <p:nvPr>
            <p:ph type="sldNum" sz="quarter" idx="10"/>
          </p:nvPr>
        </p:nvSpPr>
        <p:spPr/>
        <p:txBody>
          <a:bodyPr/>
          <a:lstStyle/>
          <a:p>
            <a:fld id="{E4EAD8A0-1835-4017-98C7-C84795965DF7}" type="slidenum">
              <a:rPr lang="en-GB" smtClean="0"/>
              <a:t>7</a:t>
            </a:fld>
            <a:endParaRPr lang="en-GB"/>
          </a:p>
        </p:txBody>
      </p:sp>
    </p:spTree>
    <p:extLst>
      <p:ext uri="{BB962C8B-B14F-4D97-AF65-F5344CB8AC3E}">
        <p14:creationId xmlns:p14="http://schemas.microsoft.com/office/powerpoint/2010/main" val="341528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a:t>
            </a:r>
            <a:r>
              <a:rPr lang="en-GB" baseline="0" dirty="0"/>
              <a:t> are exposed to too much sun or get sun burned when you are young or get sun burned then it might lead to serious health problems when you are older. </a:t>
            </a:r>
            <a:endParaRPr lang="en-GB" dirty="0"/>
          </a:p>
          <a:p>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8</a:t>
            </a:fld>
            <a:endParaRPr lang="en-GB"/>
          </a:p>
        </p:txBody>
      </p:sp>
    </p:spTree>
    <p:extLst>
      <p:ext uri="{BB962C8B-B14F-4D97-AF65-F5344CB8AC3E}">
        <p14:creationId xmlns:p14="http://schemas.microsoft.com/office/powerpoint/2010/main" val="212881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lorry</a:t>
            </a:r>
            <a:r>
              <a:rPr lang="en-GB" baseline="0" dirty="0"/>
              <a:t> driver. </a:t>
            </a:r>
            <a:r>
              <a:rPr lang="en-GB" dirty="0"/>
              <a:t>In this photo we</a:t>
            </a:r>
            <a:r>
              <a:rPr lang="en-GB" baseline="0" dirty="0"/>
              <a:t> can see the difference between skin which has been badly damaged by the sun (on the right) and skin which has not been as exposed to the dangerous UV rays (on the left). This has happened because when driving his lorry with the window down, the side of his face which was exposed to the sun has become damaged over many years. </a:t>
            </a:r>
          </a:p>
          <a:p>
            <a:r>
              <a:rPr lang="en-GB" baseline="0" dirty="0"/>
              <a:t>Note: this man is from the USA so he drove in the left hand-side of the vehicle. </a:t>
            </a:r>
            <a:endParaRPr lang="en-GB" dirty="0"/>
          </a:p>
        </p:txBody>
      </p:sp>
      <p:sp>
        <p:nvSpPr>
          <p:cNvPr id="4" name="Slide Number Placeholder 3"/>
          <p:cNvSpPr>
            <a:spLocks noGrp="1"/>
          </p:cNvSpPr>
          <p:nvPr>
            <p:ph type="sldNum" sz="quarter" idx="10"/>
          </p:nvPr>
        </p:nvSpPr>
        <p:spPr/>
        <p:txBody>
          <a:bodyPr/>
          <a:lstStyle/>
          <a:p>
            <a:fld id="{E4EAD8A0-1835-4017-98C7-C84795965DF7}" type="slidenum">
              <a:rPr lang="en-GB" smtClean="0"/>
              <a:t>9</a:t>
            </a:fld>
            <a:endParaRPr lang="en-GB"/>
          </a:p>
        </p:txBody>
      </p:sp>
    </p:spTree>
    <p:extLst>
      <p:ext uri="{BB962C8B-B14F-4D97-AF65-F5344CB8AC3E}">
        <p14:creationId xmlns:p14="http://schemas.microsoft.com/office/powerpoint/2010/main" val="188705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8C1194D-2D8D-42FA-BC3A-1A926AEDED17}" type="datetime1">
              <a:rPr lang="en-GB" smtClean="0"/>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3819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43F374-8B46-4EB9-8994-8C75C56E860E}" type="datetime1">
              <a:rPr lang="en-GB" smtClean="0"/>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3532864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145AC04A-E3A2-43FB-9272-469F081E8FFC}"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503651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CF13C06-7495-408A-8BC3-3FD19F5B194E}"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786838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25ACCD-CBA4-464D-93F3-224E8F873F37}"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353610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BC4D160-EA59-43A0-9BBA-A2785C273951}"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86889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2E1D0A-88DB-4D58-89F1-3C1F00E7A5B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752602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2BE5B2B-6ABF-4CC4-A877-BE296D88EDC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51881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AEE1CFF-8F08-40FC-83C3-215D654F964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364713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0192528-EAF7-49C3-8368-4C6BD7C86184}"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6623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363DAEA-BB7A-4617-9EA8-DF0474DB909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45896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9DF0D33-FE0F-4534-92F5-41756926451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0560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05DD7D-AC05-4469-92D7-211E2792BF99}" type="datetime1">
              <a:rPr lang="en-GB" smtClean="0"/>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31727784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20286D7-AD9E-4E75-BEDD-BEE343F1397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9929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655135C5-898F-4720-B565-C18E8AC012C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977893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42548F4A-A7AB-41D7-8F4E-757F8EDA12F5}"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093088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3C962C8-DD95-4C34-AB9B-F203E91F6465}"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92391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EFBE6B-6ADD-4F7F-9675-BABD98F1504A}"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00667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5EFAF9-5C98-4659-A646-AC801584709F}"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23716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761B05C-0AB5-4E25-AE43-CBC583F7D357}"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25059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0524BD5-51C2-4AF6-A246-A354941FDFC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29949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C036392-ACF0-48C4-A3B2-E0802F394BE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81162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A83E2878-E089-4556-B013-963C270616C6}"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8810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B781134-8A13-463A-8C92-D4C91CFB3A7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003837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2AEF7C9-DCB7-4A97-9056-6E0F46AA747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38300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D5ACB7E-CC48-44A5-9C44-0B037EF63035}"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34916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31D7FC-E6AE-4F02-BE67-790EFB8402D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25203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176BEF5-ABB9-4357-9354-9C4A3C7087F1}"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8484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816C6046-C8A3-4619-82E2-D5106B366F3B}"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682300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DE35132-A49C-4BD4-BE5E-4C6BA3FAB3F8}"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679963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34F967-1271-4EAE-A1A5-FCF097E7634B}"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383216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4604B1-D4E3-446C-B04B-5885EA0164CC}"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85672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6991C7-22D0-4242-81BF-B185B478EBA1}"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420515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1D865A9-A0A8-4ABE-8287-E11C4AAF42E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43561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EF4B624-B0BF-4147-B095-B59297402FB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289499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E15BE4B-C7B8-4436-B813-6FB1015FC42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97756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B97E52FD-D7B7-4AFE-AA97-0F76A8EED1B3}"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251125"/>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6A1B7BB-3ACA-435B-A36D-3C548EAF810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887130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005D979-4505-48D2-8A08-E93CC1AFAD15}"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104847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47306F-93B7-4048-AD0B-E17AAB8C650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604469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9D179A2-3747-4088-807E-99BB12CC92D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051448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2686F08-B989-4530-A914-51EA7908422F}"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29574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2A8E021-B6BB-43A9-AAD0-5B65DACCECEF}"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802688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881D90-96E4-449C-BFE3-5C8A0F25EABB}"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498977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D95E3B-81F8-4733-83DE-57D388FE5773}"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8539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9D03D8B-0AB6-4AB4-B98A-B8D0F60A1F4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9486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3C8DBD-4F43-49FF-AE98-40125CC6E5F8}"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595854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F7272CD-1C45-4E5F-9910-15D5F509DE8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036736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2B23740-93E4-4B8A-9606-BEAD85258CC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055465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2AC7FA4-816D-48A0-BAAC-7A580CFCABA2}"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0760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4ACA587-A74A-44CE-A455-9C69D1A93C4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17271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1650534-3CF0-4D04-9474-589DE7229A0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577896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3C43EC6-C2A9-4862-9FAD-72F30C9609E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69814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FEE42BB-AB3B-4102-9059-BD598FC2FDBE}"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292463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4F6B5AC-0E68-498F-BA80-C8FF0F1D9DB6}"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271084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16AAF50-4082-43FF-B1C9-D90807A8AC60}"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2421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39BB948B-6C21-479B-AB4E-A78F81D27E53}"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24828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582AC-794F-4528-9CCF-EB27487F027D}"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492959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A1BC95-862F-49D5-9537-06D3521388C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5355422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D0D569-DD24-4A96-A82A-59036AC44DB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173501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321B8E4-7FA4-4C97-8B1B-E8A1B1A6912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902472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5FF1398-CDD6-4BC5-A3F8-EE3086A5885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898805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E92F5B6-7447-4842-BF17-76713EB48D01}"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85409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3CF66F9-BE08-40D9-8151-AD6D3C7FEE3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807690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1F56E24-A189-4BDC-B898-721222AC589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861619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4E532BC-DFAF-42CA-8A55-7D7EDB0ED9D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939985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A3A9755-D263-4395-8CF1-F11DBB2026DF}"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89791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AF8DB00-8B1D-4395-B7CC-FDF8469673DE}"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78113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C9E0885C-54D4-4CC8-BB20-804AEDBDFD6B}"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70012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13C0B27-6633-45C4-8DF1-87C0280D09D2}"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1225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6FA07B0-3FC1-422F-A4B4-A704A66A2C0A}"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209050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B3B959-5D0B-44D0-B2B3-D4D114297BFE}"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943759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32BA053-DEA6-49F6-A5A8-C05A7B354073}"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57089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71F6DDD-C1CD-4C5C-BA78-9E62ABBF82C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835817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F2CBC8A-BCFF-4B80-B282-B904BF94D879}"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380160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C7F9F436-05FE-4F59-A41F-2909B5E0DEE8}"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87976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15C37D6-2DB4-4993-909C-6655E0EE173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44275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9478B72-9F6D-44DA-86A6-D54FB0E5243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1877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36DA034-CD6F-4016-8EFC-E9D3C4DF1118}"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546027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15527A-7871-43BA-AA5F-8C8575E90F5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479829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7F8DDDF-722D-4A73-A6A5-87FC6EB83A4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291843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833A6C10-C1DC-4262-BC9A-D24F9832657B}"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576580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F98BB83-8057-41A7-884A-A3336BF0D3B8}"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33604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DA678F-A7EF-4AB6-A013-51A915D58635}"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62045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0A5249F-B8F9-4BD0-8E42-2AFFFA98B04D}"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284718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0E2AEF-8DB9-4EDE-8DE2-E6B1F73B07DF}"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477483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8F4CDF-2250-415D-90CE-E01460C9D9A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651094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E702157-8DA3-4935-BD82-6479C4FDEAF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298610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89F38D0-5FE2-4646-B567-C03BB3BFB161}"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0952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62FF66-A00C-4578-A266-F2E1B1911778}"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68599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A38F575-DE2A-422B-8B9B-FFC6169D0F4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760266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1C8AFAF-B389-42DE-90EA-D7E717B3477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997698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AD2C61-E1D8-48C7-9CB9-A075936215B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652381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6720B1B3-F391-4C78-8902-01CC22E91315}"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52475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05E4047-BCDD-4C8D-8687-224BA9F14675}"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3678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01B694A-BDBE-4970-A4C6-632CD98DBF58}"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864554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BF85DB-3116-44F2-92A6-F715324F1F73}"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71115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C4E9BF-E542-4C84-AFC6-CAC5977DE699}"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07630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BCFE1F-C2D5-4957-BBD7-1179D9D1F337}"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794530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FFAF3DE-ADA9-44D5-8FBA-604FE0C842A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3241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822414-DD7D-430D-8F73-8BC88294489A}"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779965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D71A077-D05B-41C0-8072-F0821BFDC42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712679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151B8343-3594-4FDA-AD62-C541E9F5A7D5}"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099717"/>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F1AF5A2-7270-4BFB-9DCB-92C9258C5EE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43081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7A93D8A-98D7-4FA9-83FF-ED3403B65D3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80895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896E3EA-7F31-4FCB-B5FE-4E9BF136824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94630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0FBBBF50-2A36-4515-A3AA-B7C81642918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6547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4989ED1-DACD-4671-8B77-5170B09CE874}"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304514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288CD7-407F-4199-BA6B-C06607A5DF67}"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47608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AE1EB8-F9DD-4D4D-8BC0-622826EC16FD}"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27387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402751-5275-4E59-B34E-9B4C48CE3AF7}"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552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209D4E-613D-44DE-A682-4601C57E7477}" type="datetime1">
              <a:rPr lang="en-GB" smtClean="0"/>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2785339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AC7A6C-DC03-40EF-884B-81F04B9F7409}"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692559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4FDDBE-9371-4040-B5AF-58F4AC2088BE}"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038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60C19F6-B12D-493B-948E-B73FB4BE2A3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19354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F632055-B2A2-4D89-8882-842DE6025C0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38513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2FE2AA8F-4154-4D64-AEE0-88C12AB8933B}"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92611"/>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9659ABC-411A-45F5-9C1D-03C98B39687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43081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3D4DA4D-F559-4E9A-98D3-D905EB34DD7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80895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C0A4899-AD5D-43C9-A88E-16F4C188223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94630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308D4D5F-0D1E-45CF-9C96-EA85FEEFBB7A}"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6547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C9B4F12-7581-44BD-AF34-F75B7FA5141D}"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304514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6BE7CA8-1112-44BB-942B-056148DC043F}"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4760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126B47-0E36-4880-B24E-6A450F2D9CC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594280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233643-DEA8-415B-B8A8-0EBCDBDAF85F}"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27387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1DD5C4-6B6F-4757-BE80-E1398C801A77}"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55209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7FEAD3-0268-4D8F-8ABD-242E9B7E07D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038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34F1F00-FF11-4367-871F-F960029B830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19354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A96FAF2-510B-4C5F-ADF2-70B3D275A0B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38513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F988EE3D-9663-42F7-A036-4BBE54D60809}"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92611"/>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15A8F4D-D7BB-4E57-9E82-B0118458CF2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43081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1B56BF-F27A-4906-A826-28BF490CA25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80895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E1F7E8-7982-4BE3-B287-DC9B5A54507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94630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1775EEB-8084-4C9A-B041-855A858327B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65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DE2B970-5CB4-4EA1-8C3B-4923D94F8F0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460977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C89E4D1-5FD5-4026-8287-365ED0FF58F5}"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304514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0756921-5D7B-414B-B812-20FB18AE2527}"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47608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F1E4BF-B5DF-47A6-920B-6F55490126AB}"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27387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701E34-C16F-4DCD-A887-7CE000CA4D6D}"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55209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3B74FB-6E07-4F6E-9DE6-047D69F03AA2}"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038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E313AE0-8E57-4285-BB82-5594696AA0D5}"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19354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AC0831C-5525-44E4-898E-B30AE43D8252}"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38513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4F6CB80D-D277-4089-9236-65E3F31E5F23}"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92611"/>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7E2C45C-3233-4E14-94B0-097954EC4E2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43081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70BA7EB-B31D-49ED-BF73-10763AD2B82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8089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E582956-DFC3-47F4-A900-FAE51C118ECF}"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329075"/>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64F0F69-D82A-4A5C-BE03-744FD5BD7F3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94630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72CFE3E-8073-44C1-B105-E68E3C3D5169}"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6547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5F2B020-57DB-4714-82FE-E8051E615D8E}"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304514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5C9F041-1F1D-42E8-B6AA-ADB6C806FE56}"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47608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9072C6-5622-40EA-A4EF-C10B28D3D6ED}"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27387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6EDCBD-E8B2-465B-AF3F-1A187E8559D2}"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55209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02B64A-6830-4965-BB8D-9C691FFCCCCA}"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038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778CE89-F9FF-40ED-9918-6E53A329CBC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19354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F2D0B50-EC8A-4F2B-945A-7DDB7528F6E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38513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E623F9A7-21A0-4802-AD18-DBAFF341045F}"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926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B736017-9E18-4C01-8C46-2D6131D0D52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329227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CA32E9B-4C59-417B-9E7D-C2169D4EA46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4308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5D347A8-8023-4DA0-A035-48B8A4A5225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80895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27EB2EA-F040-4943-B684-509F5A1B7DE3}"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94630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13D4A06-6D2C-45F8-BE8B-27575D831ACD}"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6547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B1A31EEC-B382-41B2-A9CE-4A77BAFC591E}"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304514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F7B78A7-101E-4B3B-AE4B-B6726A473B03}"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47608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FF2FC7-FC96-432E-863A-D267E12DCE95}"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27387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748811E-8747-4DD2-97DD-C06C6985817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55209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E36AC3-D478-4CEA-87A3-0741160887EA}"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038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7B62548-8E61-4C2F-9C62-E36B0F80940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1935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5CF41DF-EB8E-4CA5-9E2E-B9B034610EC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582920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4D51DAB-9B59-4D79-A266-D364CDEBF4C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38513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37B30317-7462-4463-8F51-9BF3DBF3832C}"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92611"/>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241842B-98DF-450F-B2F7-44B2E073BC2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643081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FFD4C44-BE23-4A2C-B14B-9925E41E726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180895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579AE1E-9DAD-4335-B0B5-DB52BDA0FF02}"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94630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A32930-AC59-4689-BC37-28EA193569C7}"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6547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ACEA14E-6FD0-4292-98A2-1242CE9C7D18}"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304514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2E49791-A6D1-476E-ABA4-B97536CBE1AC}"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47608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A51262-1D0E-426C-89B3-E4E0A59189F9}"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727387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B02BF36-D2E4-4D5F-8D2E-C1FAA3246237}"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05520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747672-1C7D-4284-B534-C7E5D5896E4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684299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073A4E-8591-47E1-AF7A-8397C335FBE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038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31B5B13-FD29-43B0-ABC2-C12580710EC2}"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19354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758B8F8-5ABD-4ECD-AC30-07ADA9FEB84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38513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5435F7E-EEE0-4495-99DF-FCCE55B5221C}"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9261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960153C-1484-4499-9E96-B4179B5E117C}"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26449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4293D18-CF61-479D-A2EB-DE40427EF65E}"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02729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612DEAA-1708-46CA-B063-82D233AA5768}"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66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7D02E-FD43-43B3-954F-8D3CFC6C168C}" type="datetime1">
              <a:rPr lang="en-GB" smtClean="0"/>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3588540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A72A7D-7E0B-4AA9-A923-447208FB1DC7}"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7493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C17162-B83F-4CCD-9EF7-7D75FDC1E87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1194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0CD9EA-83A3-4C7A-937B-791EC1D2EA4D}"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72695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C3B5063-5FDF-402C-9275-E1795E0BC7A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73557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3B125DB-DA1F-4E0F-AA83-83B96B2A43A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49362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E65D0DF1-FED6-46CD-ABD7-386ED1D44F04}"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89882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652129D-3F47-4525-B042-411335D41BC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04161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A8FA340-3F49-458B-BEF1-AC9218A7B48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5610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758E4E4-B472-4C45-B5CE-2EB7456689B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97500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57ABFF8-450B-4DB1-BA61-D1541A88E41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0323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45F198D-08F1-4A22-ADB2-89CFD64C198B}" type="datetime1">
              <a:rPr lang="en-GB" smtClean="0"/>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905460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4BC048A9-B27A-4A5C-A835-D2DC5871728E}"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8146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DFDEAFD-C5C1-4964-BE24-FFF2C26E18EA}"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307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6C16C1-C2BA-4AFD-A944-A9E24A29F896}"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863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3B9E30-372D-4A3B-94E8-98DA6061CBF0}"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56912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D98A38-A4CF-4AC1-BBFB-FB3BFCDA5F2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55235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8DA9102-2A52-467A-A930-88BE5BBC54F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6448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5A8ED0E-BE50-419E-8AF6-04F19FD0329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7371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EA06274-AB6C-4F43-AEA0-1A52AC6CF09A}"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2788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388C563-3A31-4864-AC43-16F8AC5B4F8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455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D0E2E2B-CFA8-4943-9674-27FE5721B3C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9211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E4427A-B271-486C-BF79-CF5D5C839D63}" type="datetime1">
              <a:rPr lang="en-GB" smtClean="0"/>
              <a:t>13/12/2016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33654348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157BD8-64C3-4046-8AC3-E275FA178CE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21231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D9795F0-43D0-43C6-B833-97E76D072E8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785607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D9A094B-A4B7-4C10-B45A-4C9BC8361817}"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7966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F52B156-D527-45D6-9DD7-F897C3D9E77C}"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89727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E08941-239F-4E0C-B9DD-BFDF7BC2D4E2}"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56033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675CA5-664D-4EE0-AD1C-CFA6F79AF35E}"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54744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9E519B-CC7E-4F68-9F45-D39B6914B742}"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87860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4A86411-74E7-4A2F-96B4-6DC8914BEA4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78359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6ECC12D-B7CE-4A0E-9078-70F0B9B3BA7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00124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F9806A8-74CA-435C-85A7-272674EACAE7}"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1803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6FE120-8A63-4A18-A81A-68A0093EDBE6}" type="datetime1">
              <a:rPr lang="en-GB" smtClean="0"/>
              <a:t>13/12/2016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2291989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B60E68B-CE2D-4194-BC71-CDFCC7E2046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62598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795F8E3-CC54-4AE6-879F-B1F37340DDC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6613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268FE2-A002-4BCD-8DE0-0D7F97155FF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09885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E80AAC3-9C35-4015-B8B7-8D11860A0FD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32897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02A8549-B5D2-45E4-AE0A-92E257EBC7AD}"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48635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134F6E3-C1B5-4F98-9F75-07C77443AD9C}"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11449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6268D8-741A-4AA8-B1BC-8A019F83DA8E}"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19994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586C2-62F8-4322-9E33-DA87FCDDBD8D}"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59103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39790C-421E-4DE9-AEF0-4CC775DA6B0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18460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2BEEB91-B094-4171-AA32-FD0C77C9268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2663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A1C06-03BD-4393-98AC-69170D982CDD}" type="datetime1">
              <a:rPr lang="en-GB" smtClean="0"/>
              <a:t>13/12/2016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22066228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120B6BE-DD9C-48BC-947A-4A607766D9F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587637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91EB304-12A7-4D51-A365-29E7A52D8CD5}"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86826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98BAD69-E35C-4437-B190-0370F1232FE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68750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841DF5C-6FF9-4D75-A606-E24B5AA4C14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089763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303E08-F056-44C0-9501-5EC27F9F9922}"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06072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BEB4C39-2303-4A21-9164-FDE5FF219893}"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00178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C0ED76-9AC4-4F50-BB24-760B86F3C9D6}"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052900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3246E48-EBD0-4075-9B70-C04011F83768}"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12388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BDFDDA-C943-42F7-AA99-A50160801B08}"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80803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F990BC-A980-4FA3-A35D-1B5EB85D8B75}"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5488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071B36-0206-4186-AD94-2C84F4B4CAF0}" type="datetime1">
              <a:rPr lang="en-GB" smtClean="0"/>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3941879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9DE118-A16C-4014-AA00-93A7D13D4214}"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38350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8B20EC4-1631-4D23-BA3C-D8A8E71C5569}"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3030614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75C6B7A-78BA-4CC3-B6FD-81882DC6A24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90530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8B5E8838-F29C-4CBB-B04D-93AE4A2DABC4}"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7122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B17890D-B6DA-43EC-A022-E38A9E9DA969}"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068345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722CC20-3016-4091-A786-078B8A4FA35F}"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73942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E156F17-7F1C-4B97-9639-8825F8B2930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67202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CAD378B2-30CF-4B5F-B841-5A3826DFF626}"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628980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AAC4A0F-2ECF-4E2D-A765-414B1FE5EEF8}" type="datetime1">
              <a:rPr lang="en-GB" smtClean="0">
                <a:solidFill>
                  <a:prstClr val="black">
                    <a:tint val="75000"/>
                  </a:prstClr>
                </a:solidFill>
              </a:rPr>
              <a:t>13/12/2016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071-8043-43DB-8701-801F6310442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777494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FBBD287-CA9B-47B1-AB41-5A4791BDF743}" type="datetime1">
              <a:rPr lang="en-GB" smtClean="0">
                <a:solidFill>
                  <a:prstClr val="black">
                    <a:tint val="75000"/>
                  </a:prstClr>
                </a:solidFill>
              </a:rPr>
              <a:t>13/12/2016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7854829-2D47-4021-8E0B-DFAEF9797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05250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1808FA-FE87-4777-AFC7-8E66D03F8EAD}" type="datetime1">
              <a:rPr lang="en-GB" smtClean="0"/>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2CA1A0-8CA9-4FEC-B055-D9076274E5F2}" type="slidenum">
              <a:rPr lang="en-GB" smtClean="0"/>
              <a:t>‹#›</a:t>
            </a:fld>
            <a:endParaRPr lang="en-GB"/>
          </a:p>
        </p:txBody>
      </p:sp>
    </p:spTree>
    <p:extLst>
      <p:ext uri="{BB962C8B-B14F-4D97-AF65-F5344CB8AC3E}">
        <p14:creationId xmlns:p14="http://schemas.microsoft.com/office/powerpoint/2010/main" val="171184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5DA770-6719-4A58-B122-6F8B33BD6434}" type="datetime1">
              <a:rPr lang="en-GB" smtClean="0">
                <a:solidFill>
                  <a:prstClr val="black">
                    <a:tint val="75000"/>
                  </a:prstClr>
                </a:solidFill>
              </a:rPr>
              <a:t>13/12/2016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09A197-A61A-466B-8E01-774AF2CB037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26641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AD9D13-37E3-4D2E-BC7F-A602C3306920}"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C2E0CD-0818-41AA-89D5-B298351731F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72807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524755-B33E-447B-80A9-93C78C1FED8D}"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EA2631-8E8F-4B34-A3B8-599F1DC471B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78449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E40CDC-38BB-448C-B476-3BA51C5C030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516F2-CF86-4C5C-9CC6-F422BA1A05B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57836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C73E2ED-CAEA-4799-AEA3-BCF33D977FB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BE4428-B85B-4863-8B9F-7DE3B306082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945730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4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6287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6ED98394-7E87-45D0-9509-ABB2AF39D1B8}" type="datetime1">
              <a:rPr lang="en-GB" smtClean="0">
                <a:solidFill>
                  <a:prstClr val="black">
                    <a:tint val="75000"/>
                  </a:prstClr>
                </a:solidFill>
              </a:rPr>
              <a:t>13/12/2016</a:t>
            </a:fld>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FC57730-F31D-4079-80A4-72596843C6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33732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42DD463-0EC8-49EE-8D6D-47AEFC450DB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BCF7C5-1168-4E32-BBCE-0FE7F21B58E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694046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7B43777-151D-48A7-8B87-E6E41936B16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D63FFB-7438-4313-8EA2-6766B4C17CC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8728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9869BA8-E324-4F67-AD88-18D53A671FA1}"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FA60A7-5485-4982-AB52-79A86C8D4CCD}"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978876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8105D94-FB55-421A-BCC7-3CD6C5949E1F}" type="datetime1">
              <a:rPr lang="en-GB" smtClean="0">
                <a:solidFill>
                  <a:prstClr val="black">
                    <a:tint val="75000"/>
                  </a:prstClr>
                </a:solidFill>
              </a:rPr>
              <a:t>13/12/2016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413BA0-0D4B-420C-AE3E-784EBD35892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0176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8.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9.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1.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2.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AFB36-8D6A-468B-90D0-CA3BB65C905E}" type="datetime1">
              <a:rPr lang="en-GB" smtClean="0"/>
              <a:t>13/12/2016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CA1A0-8CA9-4FEC-B055-D9076274E5F2}" type="slidenum">
              <a:rPr lang="en-GB" smtClean="0"/>
              <a:t>‹#›</a:t>
            </a:fld>
            <a:endParaRPr lang="en-GB"/>
          </a:p>
        </p:txBody>
      </p:sp>
    </p:spTree>
    <p:extLst>
      <p:ext uri="{BB962C8B-B14F-4D97-AF65-F5344CB8AC3E}">
        <p14:creationId xmlns:p14="http://schemas.microsoft.com/office/powerpoint/2010/main" val="72957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8B199F2-95A0-4920-8560-1A49A3806B6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56044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3E735FA-B6D7-4167-9E1C-B1888585C94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96987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D17D74-B832-48AA-B370-4C493B395D9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54775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8269B71-AE01-4F6F-BF56-B44A73AAB22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69787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75A637A-88CC-4012-8B20-348135DC67AC}"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11795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F468F19-A744-40FD-AE17-618B9DB640E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8231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C47A55E-4391-44EF-8C9B-3154A63879CD}"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0619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C25B39-8A22-47A7-B9EA-C1D1B98C5D3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90318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7FDD089-9E97-445D-B2B8-A27E146E9314}"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90318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9913461-FAA5-4092-8D89-13D07FABCC3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90318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1FC750C-DF67-40BC-8491-C9F312073EFA}"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5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5EE60FC-B4F3-4844-A148-B8ED2448DD5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90318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52DCD1F-5AEE-4C85-81B1-FEF6BFF706AB}"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90318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7C8DE34-147E-4F5F-BFE2-21A9B7438A5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90318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DAD8B25-8CAF-497E-B08B-CF2056CAAF26}"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0132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34B2BFF-9594-485A-BA42-F19A0F908227}"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2885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3C371CC-ED07-467F-9238-34388C853BE0}"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73996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4B9F1D-A84E-4999-BA02-0163A3E15085}"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01449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5001E45-ECF3-45E4-8C4F-101A169FAF8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6087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10898E0-5510-453E-9DB4-B6D1DD0CC3C8}"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20471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41BA658-E328-4277-B745-FCEAFF7C2F9E}" type="datetime1">
              <a:rPr lang="en-GB" smtClean="0">
                <a:solidFill>
                  <a:prstClr val="black">
                    <a:tint val="75000"/>
                  </a:prstClr>
                </a:solidFill>
              </a:r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132989-6344-41FC-A94D-6B4AAF3042B9}" type="slidenum">
              <a:rPr lang="en-GB">
                <a:solidFill>
                  <a:prstClr val="black">
                    <a:tint val="75000"/>
                  </a:prstClr>
                </a:solidFill>
              </a:rPr>
              <a:pPr>
                <a:defRPr/>
              </a:pPr>
              <a:t>‹#›</a:t>
            </a:fld>
            <a:endParaRPr lang="en-GB">
              <a:solidFill>
                <a:prstClr val="black">
                  <a:tint val="75000"/>
                </a:prstClr>
              </a:solidFill>
            </a:endParaRPr>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361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3.xml"/><Relationship Id="rId1" Type="http://schemas.openxmlformats.org/officeDocument/2006/relationships/tags" Target="../tags/tag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1.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7.xml"/><Relationship Id="rId1" Type="http://schemas.openxmlformats.org/officeDocument/2006/relationships/tags" Target="../tags/tag13.xml"/><Relationship Id="rId5" Type="http://schemas.openxmlformats.org/officeDocument/2006/relationships/image" Target="../media/image24.wmf"/><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09.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1.png"/><Relationship Id="rId4" Type="http://schemas.openxmlformats.org/officeDocument/2006/relationships/image" Target="../media/image17.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7.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4.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1.xml"/><Relationship Id="rId1" Type="http://schemas.openxmlformats.org/officeDocument/2006/relationships/tags" Target="../tags/tag21.xml"/><Relationship Id="rId5" Type="http://schemas.microsoft.com/office/2007/relationships/hdphoto" Target="../media/hdphoto4.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3.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57.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69.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181.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1.xml"/><Relationship Id="rId7" Type="http://schemas.openxmlformats.org/officeDocument/2006/relationships/image" Target="../media/image40.png"/><Relationship Id="rId2" Type="http://schemas.openxmlformats.org/officeDocument/2006/relationships/slideLayout" Target="../slideLayouts/slideLayout193.xml"/><Relationship Id="rId1" Type="http://schemas.openxmlformats.org/officeDocument/2006/relationships/tags" Target="../tags/tag2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5.xml"/><Relationship Id="rId1" Type="http://schemas.openxmlformats.org/officeDocument/2006/relationships/tags" Target="../tags/tag28.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7.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9.xml"/><Relationship Id="rId1" Type="http://schemas.openxmlformats.org/officeDocument/2006/relationships/tags" Target="../tags/tag30.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41.xml"/><Relationship Id="rId5" Type="http://schemas.openxmlformats.org/officeDocument/2006/relationships/image" Target="../media/image48.jpeg"/><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253.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wmf"/><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wmf"/><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9.xml"/><Relationship Id="rId1" Type="http://schemas.openxmlformats.org/officeDocument/2006/relationships/tags" Target="../tags/tag6.xml"/><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xml"/><Relationship Id="rId1" Type="http://schemas.openxmlformats.org/officeDocument/2006/relationships/tags" Target="../tags/tag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0000">
              <a:srgbClr val="FFFF00"/>
            </a:gs>
            <a:gs pos="100000">
              <a:srgbClr val="FFC000"/>
            </a:gs>
          </a:gsLst>
          <a:lin ang="5400000" scaled="0"/>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GB" dirty="0">
                <a:solidFill>
                  <a:prstClr val="black">
                    <a:tint val="75000"/>
                  </a:prstClr>
                </a:solidFill>
              </a:rPr>
              <a:t>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705151"/>
            <a:ext cx="23844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994242"/>
            <a:ext cx="2481263"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019" y="3928817"/>
            <a:ext cx="8640960" cy="1015663"/>
          </a:xfrm>
          <a:prstGeom prst="rect">
            <a:avLst/>
          </a:prstGeom>
          <a:noFill/>
        </p:spPr>
        <p:txBody>
          <a:bodyPr wrap="square" rtlCol="0">
            <a:spAutoFit/>
          </a:bodyPr>
          <a:lstStyle/>
          <a:p>
            <a:pPr algn="ctr"/>
            <a:r>
              <a:rPr lang="en-GB" sz="6000" b="1" dirty="0">
                <a:latin typeface="Arial" panose="020B0604020202020204" pitchFamily="34" charset="0"/>
                <a:cs typeface="Arial" panose="020B0604020202020204" pitchFamily="34" charset="0"/>
              </a:rPr>
              <a:t>Year 5</a:t>
            </a:r>
          </a:p>
        </p:txBody>
      </p:sp>
      <p:sp>
        <p:nvSpPr>
          <p:cNvPr id="9" name="TextBox 8"/>
          <p:cNvSpPr txBox="1"/>
          <p:nvPr/>
        </p:nvSpPr>
        <p:spPr>
          <a:xfrm>
            <a:off x="2555776" y="1412776"/>
            <a:ext cx="4104455" cy="1938992"/>
          </a:xfrm>
          <a:prstGeom prst="rect">
            <a:avLst/>
          </a:prstGeom>
          <a:noFill/>
        </p:spPr>
        <p:txBody>
          <a:bodyPr wrap="square" rtlCol="0">
            <a:spAutoFit/>
          </a:bodyPr>
          <a:lstStyle/>
          <a:p>
            <a:pPr algn="ctr"/>
            <a:r>
              <a:rPr lang="en-GB" sz="6000" b="1" dirty="0">
                <a:latin typeface="Arial" panose="020B0604020202020204" pitchFamily="34" charset="0"/>
                <a:cs typeface="Arial" panose="020B0604020202020204" pitchFamily="34" charset="0"/>
              </a:rPr>
              <a:t>Sun Scientist </a:t>
            </a:r>
          </a:p>
        </p:txBody>
      </p:sp>
    </p:spTree>
    <p:custDataLst>
      <p:tags r:id="rId1"/>
    </p:custDataLst>
    <p:extLst>
      <p:ext uri="{BB962C8B-B14F-4D97-AF65-F5344CB8AC3E}">
        <p14:creationId xmlns:p14="http://schemas.microsoft.com/office/powerpoint/2010/main" val="96047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229600" cy="4525963"/>
          </a:xfrm>
        </p:spPr>
        <p:txBody>
          <a:bodyPr>
            <a:normAutofit/>
          </a:bodyPr>
          <a:lstStyle/>
          <a:p>
            <a:pPr marL="0" indent="0">
              <a:buNone/>
            </a:pPr>
            <a:r>
              <a:rPr lang="en-GB" altLang="en-US" sz="4000" dirty="0">
                <a:latin typeface="Arial" panose="020B0604020202020204" pitchFamily="34" charset="0"/>
                <a:cs typeface="Arial" panose="020B0604020202020204" pitchFamily="34" charset="0"/>
              </a:rPr>
              <a:t>As ‘Sun Scientists’ we </a:t>
            </a:r>
          </a:p>
          <a:p>
            <a:pPr marL="0" indent="0">
              <a:buNone/>
            </a:pPr>
            <a:r>
              <a:rPr lang="en-GB" altLang="en-US" sz="4000" dirty="0">
                <a:latin typeface="Arial" panose="020B0604020202020204" pitchFamily="34" charset="0"/>
                <a:cs typeface="Arial" panose="020B0604020202020204" pitchFamily="34" charset="0"/>
              </a:rPr>
              <a:t>will carry out experiments </a:t>
            </a:r>
          </a:p>
          <a:p>
            <a:pPr marL="0" indent="0">
              <a:buNone/>
            </a:pPr>
            <a:r>
              <a:rPr lang="en-GB" altLang="en-US" sz="4000" dirty="0">
                <a:latin typeface="Arial" panose="020B0604020202020204" pitchFamily="34" charset="0"/>
                <a:cs typeface="Arial" panose="020B0604020202020204" pitchFamily="34" charset="0"/>
              </a:rPr>
              <a:t>to investigate how to protect </a:t>
            </a:r>
          </a:p>
          <a:p>
            <a:pPr marL="0" indent="0">
              <a:buNone/>
            </a:pPr>
            <a:r>
              <a:rPr lang="en-GB" altLang="en-US" sz="4000" dirty="0">
                <a:latin typeface="Arial" panose="020B0604020202020204" pitchFamily="34" charset="0"/>
                <a:cs typeface="Arial" panose="020B0604020202020204" pitchFamily="34" charset="0"/>
              </a:rPr>
              <a:t>our skin from sun damage </a:t>
            </a:r>
          </a:p>
          <a:p>
            <a:pPr marL="0" indent="0">
              <a:buNone/>
            </a:pPr>
            <a:r>
              <a:rPr lang="en-GB" altLang="en-US" sz="4000" dirty="0">
                <a:latin typeface="Arial" panose="020B0604020202020204" pitchFamily="34" charset="0"/>
                <a:cs typeface="Arial" panose="020B0604020202020204" pitchFamily="34" charset="0"/>
              </a:rPr>
              <a:t>so that we stay healthy </a:t>
            </a:r>
          </a:p>
        </p:txBody>
      </p:sp>
      <p:pic>
        <p:nvPicPr>
          <p:cNvPr id="4" name="Picture 7" descr="TITLE SLIDE_201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422" b="86133" l="3067" r="28267"/>
                    </a14:imgEffect>
                  </a14:imgLayer>
                </a14:imgProps>
              </a:ext>
              <a:ext uri="{28A0092B-C50C-407E-A947-70E740481C1C}">
                <a14:useLocalDpi xmlns:a14="http://schemas.microsoft.com/office/drawing/2010/main" val="0"/>
              </a:ext>
            </a:extLst>
          </a:blip>
          <a:srcRect t="12400" r="68509" b="12744"/>
          <a:stretch/>
        </p:blipFill>
        <p:spPr bwMode="auto">
          <a:xfrm>
            <a:off x="6684426" y="1268760"/>
            <a:ext cx="2483768"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pPr>
              <a:defRPr/>
            </a:pPr>
            <a:r>
              <a:rPr lang="en-GB" dirty="0">
                <a:solidFill>
                  <a:prstClr val="black">
                    <a:tint val="75000"/>
                  </a:prstClr>
                </a:solidFill>
              </a:rPr>
              <a:t>10</a:t>
            </a:r>
          </a:p>
        </p:txBody>
      </p:sp>
      <p:sp>
        <p:nvSpPr>
          <p:cNvPr id="5" name="TextBox 4"/>
          <p:cNvSpPr txBox="1"/>
          <p:nvPr/>
        </p:nvSpPr>
        <p:spPr>
          <a:xfrm>
            <a:off x="1187624" y="548680"/>
            <a:ext cx="6480720" cy="1015663"/>
          </a:xfrm>
          <a:prstGeom prst="rect">
            <a:avLst/>
          </a:prstGeom>
          <a:noFill/>
        </p:spPr>
        <p:txBody>
          <a:bodyPr wrap="square" rtlCol="0">
            <a:spAutoFit/>
          </a:bodyPr>
          <a:lstStyle/>
          <a:p>
            <a:pPr algn="ctr"/>
            <a:r>
              <a:rPr lang="en-GB" sz="6000" b="1" dirty="0">
                <a:latin typeface="Arial" panose="020B0604020202020204" pitchFamily="34" charset="0"/>
                <a:cs typeface="Arial" panose="020B0604020202020204" pitchFamily="34" charset="0"/>
              </a:rPr>
              <a:t>Investigation</a:t>
            </a:r>
          </a:p>
        </p:txBody>
      </p:sp>
    </p:spTree>
    <p:custDataLst>
      <p:tags r:id="rId1"/>
    </p:custDataLst>
    <p:extLst>
      <p:ext uri="{BB962C8B-B14F-4D97-AF65-F5344CB8AC3E}">
        <p14:creationId xmlns:p14="http://schemas.microsoft.com/office/powerpoint/2010/main" val="2458928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r>
              <a:rPr lang="en-GB" sz="3200" dirty="0">
                <a:latin typeface="Arial" panose="020B0604020202020204" pitchFamily="34" charset="0"/>
                <a:cs typeface="Arial" panose="020B0604020202020204" pitchFamily="34" charset="0"/>
              </a:rPr>
              <a:t>Use UV beads to represent our skin</a:t>
            </a:r>
          </a:p>
          <a:p>
            <a:r>
              <a:rPr lang="en-GB" sz="3200" dirty="0">
                <a:latin typeface="Arial" panose="020B0604020202020204" pitchFamily="34" charset="0"/>
                <a:cs typeface="Arial" panose="020B0604020202020204" pitchFamily="34" charset="0"/>
              </a:rPr>
              <a:t>Investigate the impact of the sun on the beads (our skin) under different conditions</a:t>
            </a:r>
          </a:p>
          <a:p>
            <a:r>
              <a:rPr lang="en-GB" sz="3200" dirty="0">
                <a:latin typeface="Arial" panose="020B0604020202020204" pitchFamily="34" charset="0"/>
                <a:cs typeface="Arial" panose="020B0604020202020204" pitchFamily="34" charset="0"/>
              </a:rPr>
              <a:t>Draw conclusions on how best to protect our skin from the sun  </a:t>
            </a: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11</a:t>
            </a:r>
          </a:p>
        </p:txBody>
      </p:sp>
      <p:sp>
        <p:nvSpPr>
          <p:cNvPr id="4" name="Title 3"/>
          <p:cNvSpPr>
            <a:spLocks noGrp="1"/>
          </p:cNvSpPr>
          <p:nvPr>
            <p:ph type="title"/>
          </p:nvPr>
        </p:nvSpPr>
        <p:spPr/>
        <p:txBody>
          <a:bodyPr/>
          <a:lstStyle/>
          <a:p>
            <a:r>
              <a:rPr lang="en-GB" sz="6000" dirty="0">
                <a:solidFill>
                  <a:schemeClr val="tx1"/>
                </a:solidFill>
                <a:latin typeface="Arial" panose="020B0604020202020204" pitchFamily="34" charset="0"/>
                <a:cs typeface="Arial" panose="020B0604020202020204" pitchFamily="34" charset="0"/>
              </a:rPr>
              <a:t>How will we do this?</a:t>
            </a:r>
          </a:p>
        </p:txBody>
      </p:sp>
    </p:spTree>
    <p:custDataLst>
      <p:tags r:id="rId1"/>
    </p:custDataLst>
    <p:extLst>
      <p:ext uri="{BB962C8B-B14F-4D97-AF65-F5344CB8AC3E}">
        <p14:creationId xmlns:p14="http://schemas.microsoft.com/office/powerpoint/2010/main" val="4274453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461964"/>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UV BEADS_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74" y="142753"/>
            <a:ext cx="8136904" cy="546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p:txBody>
          <a:bodyPr/>
          <a:lstStyle/>
          <a:p>
            <a:r>
              <a:rPr lang="en-GB" dirty="0"/>
              <a:t>12</a:t>
            </a:r>
          </a:p>
        </p:txBody>
      </p:sp>
      <p:sp>
        <p:nvSpPr>
          <p:cNvPr id="2" name="TextBox 1"/>
          <p:cNvSpPr txBox="1"/>
          <p:nvPr/>
        </p:nvSpPr>
        <p:spPr>
          <a:xfrm>
            <a:off x="737854" y="548680"/>
            <a:ext cx="7668344" cy="1938992"/>
          </a:xfrm>
          <a:prstGeom prst="rect">
            <a:avLst/>
          </a:prstGeom>
          <a:noFill/>
        </p:spPr>
        <p:txBody>
          <a:bodyPr wrap="square" rtlCol="0">
            <a:spAutoFit/>
          </a:bodyPr>
          <a:lstStyle/>
          <a:p>
            <a:pPr algn="ctr"/>
            <a:r>
              <a:rPr lang="en-GB" sz="6000" b="1" dirty="0"/>
              <a:t>Beads are white when out of UV light</a:t>
            </a:r>
          </a:p>
        </p:txBody>
      </p:sp>
    </p:spTree>
    <p:custDataLst>
      <p:tags r:id="rId1"/>
    </p:custDataLst>
    <p:extLst>
      <p:ext uri="{BB962C8B-B14F-4D97-AF65-F5344CB8AC3E}">
        <p14:creationId xmlns:p14="http://schemas.microsoft.com/office/powerpoint/2010/main" val="960468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945" y="5462587"/>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UV BEADS_COLOU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88640"/>
            <a:ext cx="7380312" cy="53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p:txBody>
          <a:bodyPr/>
          <a:lstStyle/>
          <a:p>
            <a:r>
              <a:rPr lang="en-GB" dirty="0"/>
              <a:t>13</a:t>
            </a:r>
          </a:p>
        </p:txBody>
      </p:sp>
      <p:sp>
        <p:nvSpPr>
          <p:cNvPr id="2" name="TextBox 1"/>
          <p:cNvSpPr txBox="1"/>
          <p:nvPr/>
        </p:nvSpPr>
        <p:spPr>
          <a:xfrm>
            <a:off x="971600" y="620688"/>
            <a:ext cx="7380312" cy="1938992"/>
          </a:xfrm>
          <a:prstGeom prst="rect">
            <a:avLst/>
          </a:prstGeom>
          <a:noFill/>
        </p:spPr>
        <p:txBody>
          <a:bodyPr wrap="square" rtlCol="0">
            <a:spAutoFit/>
          </a:bodyPr>
          <a:lstStyle/>
          <a:p>
            <a:pPr algn="ctr"/>
            <a:r>
              <a:rPr lang="en-GB" sz="6000" b="1" dirty="0">
                <a:latin typeface="Arial" panose="020B0604020202020204" pitchFamily="34" charset="0"/>
                <a:cs typeface="Arial" panose="020B0604020202020204" pitchFamily="34" charset="0"/>
              </a:rPr>
              <a:t>Beads are colourful when in UV light </a:t>
            </a:r>
          </a:p>
        </p:txBody>
      </p:sp>
    </p:spTree>
    <p:custDataLst>
      <p:tags r:id="rId1"/>
    </p:custDataLst>
    <p:extLst>
      <p:ext uri="{BB962C8B-B14F-4D97-AF65-F5344CB8AC3E}">
        <p14:creationId xmlns:p14="http://schemas.microsoft.com/office/powerpoint/2010/main" val="3615462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462587"/>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UV BEA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88640"/>
            <a:ext cx="7236296" cy="54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GB" dirty="0"/>
              <a:t>14</a:t>
            </a:r>
          </a:p>
        </p:txBody>
      </p:sp>
    </p:spTree>
    <p:custDataLst>
      <p:tags r:id="rId1"/>
    </p:custDataLst>
    <p:extLst>
      <p:ext uri="{BB962C8B-B14F-4D97-AF65-F5344CB8AC3E}">
        <p14:creationId xmlns:p14="http://schemas.microsoft.com/office/powerpoint/2010/main" val="977698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UV BEADS_COLOU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73" y="2276872"/>
            <a:ext cx="3569146" cy="307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700463" y="2420888"/>
            <a:ext cx="143986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15000" dirty="0"/>
              <a:t>=</a:t>
            </a:r>
          </a:p>
        </p:txBody>
      </p:sp>
      <p:pic>
        <p:nvPicPr>
          <p:cNvPr id="5" name="Picture 4" descr="SKIN &amp; SUN"/>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l="5335" r="3574"/>
          <a:stretch/>
        </p:blipFill>
        <p:spPr>
          <a:xfrm>
            <a:off x="5170346" y="2276872"/>
            <a:ext cx="3867398" cy="2993204"/>
          </a:xfrm>
          <a:prstGeom prst="rect">
            <a:avLst/>
          </a:prstGeom>
          <a:noFill/>
          <a:ln>
            <a:noFill/>
          </a:ln>
        </p:spPr>
      </p:pic>
      <p:sp>
        <p:nvSpPr>
          <p:cNvPr id="8" name="Footer Placeholder 7"/>
          <p:cNvSpPr>
            <a:spLocks noGrp="1"/>
          </p:cNvSpPr>
          <p:nvPr>
            <p:ph type="ftr" sz="quarter" idx="11"/>
          </p:nvPr>
        </p:nvSpPr>
        <p:spPr/>
        <p:txBody>
          <a:bodyPr/>
          <a:lstStyle/>
          <a:p>
            <a:pPr>
              <a:defRPr/>
            </a:pPr>
            <a:r>
              <a:rPr lang="en-GB" dirty="0">
                <a:solidFill>
                  <a:prstClr val="black">
                    <a:tint val="75000"/>
                  </a:prstClr>
                </a:solidFill>
              </a:rPr>
              <a:t>15</a:t>
            </a:r>
          </a:p>
        </p:txBody>
      </p:sp>
      <p:sp>
        <p:nvSpPr>
          <p:cNvPr id="6" name="TextBox 5"/>
          <p:cNvSpPr txBox="1"/>
          <p:nvPr/>
        </p:nvSpPr>
        <p:spPr>
          <a:xfrm>
            <a:off x="957363" y="476672"/>
            <a:ext cx="6984776" cy="1015663"/>
          </a:xfrm>
          <a:prstGeom prst="rect">
            <a:avLst/>
          </a:prstGeom>
          <a:noFill/>
        </p:spPr>
        <p:txBody>
          <a:bodyPr wrap="square" rtlCol="0">
            <a:spAutoFit/>
          </a:bodyPr>
          <a:lstStyle/>
          <a:p>
            <a:pPr algn="ctr"/>
            <a:r>
              <a:rPr lang="en-GB" sz="6000" b="1" dirty="0">
                <a:latin typeface="Arial" panose="020B0604020202020204" pitchFamily="34" charset="0"/>
                <a:cs typeface="Arial" panose="020B0604020202020204" pitchFamily="34" charset="0"/>
              </a:rPr>
              <a:t>Remember…</a:t>
            </a:r>
          </a:p>
        </p:txBody>
      </p:sp>
    </p:spTree>
    <p:custDataLst>
      <p:tags r:id="rId1"/>
    </p:custDataLst>
    <p:extLst>
      <p:ext uri="{BB962C8B-B14F-4D97-AF65-F5344CB8AC3E}">
        <p14:creationId xmlns:p14="http://schemas.microsoft.com/office/powerpoint/2010/main" val="2123340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9674" y="2249852"/>
            <a:ext cx="8430798" cy="4308872"/>
          </a:xfrm>
          <a:prstGeom prst="rect">
            <a:avLst/>
          </a:prstGeom>
        </p:spPr>
        <p:txBody>
          <a:bodyPr wrap="square">
            <a:spAutoFit/>
          </a:bodyPr>
          <a:lstStyle/>
          <a:p>
            <a:pPr marL="342900" indent="-342900">
              <a:buAutoNum type="arabicPeriod"/>
              <a:defRPr/>
            </a:pPr>
            <a:r>
              <a:rPr lang="en-GB" sz="3200" dirty="0">
                <a:latin typeface="Arial" panose="020B0604020202020204" pitchFamily="34" charset="0"/>
                <a:cs typeface="Arial" panose="020B0604020202020204" pitchFamily="34" charset="0"/>
              </a:rPr>
              <a:t>Outdoors in direct sunlight</a:t>
            </a:r>
          </a:p>
          <a:p>
            <a:pPr marL="342900" indent="-342900">
              <a:buAutoNum type="arabicPeriod"/>
              <a:defRPr/>
            </a:pPr>
            <a:r>
              <a:rPr lang="en-GB" sz="3200" dirty="0">
                <a:latin typeface="Arial" panose="020B0604020202020204" pitchFamily="34" charset="0"/>
                <a:cs typeface="Arial" panose="020B0604020202020204" pitchFamily="34" charset="0"/>
              </a:rPr>
              <a:t>Outdoors in direct sunlight but with sun cream on</a:t>
            </a:r>
          </a:p>
          <a:p>
            <a:pPr marL="342900" indent="-342900">
              <a:buAutoNum type="arabicPeriod"/>
              <a:defRPr/>
            </a:pPr>
            <a:r>
              <a:rPr lang="en-GB" sz="3200" dirty="0">
                <a:latin typeface="Arial" panose="020B0604020202020204" pitchFamily="34" charset="0"/>
                <a:cs typeface="Arial" panose="020B0604020202020204" pitchFamily="34" charset="0"/>
              </a:rPr>
              <a:t>Outdoors in direct sunlight and covering up with clothes </a:t>
            </a:r>
          </a:p>
          <a:p>
            <a:pPr marL="342900" indent="-342900">
              <a:buAutoNum type="arabicPeriod"/>
              <a:defRPr/>
            </a:pPr>
            <a:r>
              <a:rPr lang="en-GB" sz="3200" dirty="0">
                <a:latin typeface="Arial" panose="020B0604020202020204" pitchFamily="34" charset="0"/>
                <a:cs typeface="Arial" panose="020B0604020202020204" pitchFamily="34" charset="0"/>
              </a:rPr>
              <a:t>Outdoors in direct sunlight and under water </a:t>
            </a:r>
          </a:p>
          <a:p>
            <a:pPr>
              <a:defRPr/>
            </a:pPr>
            <a:r>
              <a:rPr lang="en-GB" sz="3200" dirty="0">
                <a:latin typeface="Arial" panose="020B0604020202020204" pitchFamily="34" charset="0"/>
                <a:cs typeface="Arial" panose="020B0604020202020204" pitchFamily="34" charset="0"/>
              </a:rPr>
              <a:t>5. Outdoors in a shaded area</a:t>
            </a:r>
          </a:p>
          <a:p>
            <a:pPr>
              <a:defRPr/>
            </a:pPr>
            <a:r>
              <a:rPr lang="en-GB" sz="3200" dirty="0">
                <a:latin typeface="Arial" panose="020B0604020202020204" pitchFamily="34" charset="0"/>
                <a:cs typeface="Arial" panose="020B0604020202020204" pitchFamily="34" charset="0"/>
              </a:rPr>
              <a:t>6. Indoors in artificial light</a:t>
            </a:r>
          </a:p>
          <a:p>
            <a:pPr>
              <a:defRPr/>
            </a:pPr>
            <a:endParaRPr lang="en-GB" dirty="0">
              <a:latin typeface="Comic Sans MS" panose="030F0702030302020204" pitchFamily="66" charset="0"/>
            </a:endParaRP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16</a:t>
            </a:r>
          </a:p>
        </p:txBody>
      </p:sp>
      <p:sp>
        <p:nvSpPr>
          <p:cNvPr id="4" name="TextBox 3"/>
          <p:cNvSpPr txBox="1"/>
          <p:nvPr/>
        </p:nvSpPr>
        <p:spPr>
          <a:xfrm>
            <a:off x="302849" y="548679"/>
            <a:ext cx="8604448" cy="1323439"/>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Six experiments testing the impact of the sun in different conditions:</a:t>
            </a:r>
          </a:p>
        </p:txBody>
      </p:sp>
    </p:spTree>
    <p:custDataLst>
      <p:tags r:id="rId1"/>
    </p:custDataLst>
    <p:extLst>
      <p:ext uri="{BB962C8B-B14F-4D97-AF65-F5344CB8AC3E}">
        <p14:creationId xmlns:p14="http://schemas.microsoft.com/office/powerpoint/2010/main" val="149537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5" y="207961"/>
            <a:ext cx="8208912" cy="525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5462586"/>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en-GB" dirty="0"/>
              <a:t>17</a:t>
            </a:r>
          </a:p>
        </p:txBody>
      </p:sp>
      <p:sp>
        <p:nvSpPr>
          <p:cNvPr id="2" name="TextBox 1"/>
          <p:cNvSpPr txBox="1"/>
          <p:nvPr/>
        </p:nvSpPr>
        <p:spPr>
          <a:xfrm>
            <a:off x="660518" y="404664"/>
            <a:ext cx="7693854" cy="1754326"/>
          </a:xfrm>
          <a:prstGeom prst="rect">
            <a:avLst/>
          </a:prstGeom>
          <a:noFill/>
        </p:spPr>
        <p:txBody>
          <a:bodyPr wrap="square" rtlCol="0">
            <a:spAutoFit/>
          </a:bodyPr>
          <a:lstStyle/>
          <a:p>
            <a:pPr algn="ctr"/>
            <a:r>
              <a:rPr lang="en-GB" sz="5400" b="1" dirty="0">
                <a:solidFill>
                  <a:srgbClr val="FF0000"/>
                </a:solidFill>
                <a:latin typeface="Arial" panose="020B0604020202020204" pitchFamily="34" charset="0"/>
                <a:cs typeface="Arial" panose="020B0604020202020204" pitchFamily="34" charset="0"/>
              </a:rPr>
              <a:t>Condition 1: Outdoors in direct sunlight</a:t>
            </a:r>
            <a:endParaRPr lang="en-GB" sz="16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6132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462586"/>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286474"/>
            <a:ext cx="8496944" cy="525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GB" dirty="0"/>
              <a:t>18</a:t>
            </a:r>
          </a:p>
        </p:txBody>
      </p:sp>
      <p:sp>
        <p:nvSpPr>
          <p:cNvPr id="2" name="TextBox 1"/>
          <p:cNvSpPr txBox="1"/>
          <p:nvPr/>
        </p:nvSpPr>
        <p:spPr>
          <a:xfrm>
            <a:off x="251520" y="346502"/>
            <a:ext cx="8496944" cy="2585323"/>
          </a:xfrm>
          <a:prstGeom prst="rect">
            <a:avLst/>
          </a:prstGeom>
          <a:noFill/>
        </p:spPr>
        <p:txBody>
          <a:bodyPr wrap="square" rtlCol="0">
            <a:spAutoFit/>
          </a:bodyPr>
          <a:lstStyle/>
          <a:p>
            <a:pPr algn="ctr"/>
            <a:r>
              <a:rPr lang="en-GB" sz="5400" b="1" dirty="0">
                <a:solidFill>
                  <a:srgbClr val="FF0000"/>
                </a:solidFill>
                <a:latin typeface="Arial" panose="020B0604020202020204" pitchFamily="34" charset="0"/>
                <a:cs typeface="Arial" panose="020B0604020202020204" pitchFamily="34" charset="0"/>
              </a:rPr>
              <a:t>Condition 2: Outdoors in direct sunlight but with Suncream on </a:t>
            </a:r>
          </a:p>
        </p:txBody>
      </p:sp>
      <p:pic>
        <p:nvPicPr>
          <p:cNvPr id="4" name="Picture 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7864" y="2458791"/>
            <a:ext cx="2721578" cy="3003795"/>
          </a:xfrm>
          <a:prstGeom prst="rect">
            <a:avLst/>
          </a:prstGeom>
        </p:spPr>
      </p:pic>
    </p:spTree>
    <p:custDataLst>
      <p:tags r:id="rId1"/>
    </p:custDataLst>
    <p:extLst>
      <p:ext uri="{BB962C8B-B14F-4D97-AF65-F5344CB8AC3E}">
        <p14:creationId xmlns:p14="http://schemas.microsoft.com/office/powerpoint/2010/main" val="3163387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461474"/>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ENVIRONMENT 1_DIRECT SUNLIGHT"/>
          <p:cNvPicPr>
            <a:picLocks noChangeAspect="1" noChangeArrowheads="1"/>
          </p:cNvPicPr>
          <p:nvPr/>
        </p:nvPicPr>
        <p:blipFill rotWithShape="1">
          <a:blip r:embed="rId5">
            <a:extLst>
              <a:ext uri="{28A0092B-C50C-407E-A947-70E740481C1C}">
                <a14:useLocalDpi xmlns:a14="http://schemas.microsoft.com/office/drawing/2010/main" val="0"/>
              </a:ext>
            </a:extLst>
          </a:blip>
          <a:srcRect t="20689"/>
          <a:stretch/>
        </p:blipFill>
        <p:spPr bwMode="auto">
          <a:xfrm>
            <a:off x="367563" y="155995"/>
            <a:ext cx="8280919" cy="540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UNGLASS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9548">
                        <a14:backgroundMark x1="52640" y1="68165" x2="52640" y2="68165"/>
                        <a14:backgroundMark x1="52036" y1="55431" x2="52036" y2="55431"/>
                        <a14:backgroundMark x1="49170" y1="49813" x2="49170" y2="49813"/>
                        <a14:backgroundMark x1="47964" y1="69663" x2="47964" y2="69663"/>
                        <a14:backgroundMark x1="45098" y1="83895" x2="45098" y2="83895"/>
                        <a14:backgroundMark x1="54902" y1="86891" x2="54902" y2="86891"/>
                        <a14:backgroundMark x1="54902" y1="83895" x2="54902" y2="83895"/>
                        <a14:backgroundMark x1="49170" y1="82397" x2="49170" y2="82397"/>
                        <a14:backgroundMark x1="49170" y1="65543" x2="49170" y2="65543"/>
                        <a14:backgroundMark x1="49774" y1="7116" x2="49774" y2="7116"/>
                        <a14:backgroundMark x1="53695" y1="7116" x2="53695" y2="7116"/>
                        <a14:backgroundMark x1="59427" y1="5618" x2="59427" y2="5618"/>
                        <a14:backgroundMark x1="3922" y1="86891" x2="3922" y2="86891"/>
                        <a14:backgroundMark x1="5581" y1="92509" x2="5581" y2="92509"/>
                      </a14:backgroundRemoval>
                    </a14:imgEffect>
                  </a14:imgLayer>
                </a14:imgProps>
              </a:ext>
              <a:ext uri="{28A0092B-C50C-407E-A947-70E740481C1C}">
                <a14:useLocalDpi xmlns:a14="http://schemas.microsoft.com/office/drawing/2010/main" val="0"/>
              </a:ext>
            </a:extLst>
          </a:blip>
          <a:srcRect/>
          <a:stretch>
            <a:fillRect/>
          </a:stretch>
        </p:blipFill>
        <p:spPr bwMode="auto">
          <a:xfrm rot="1034186">
            <a:off x="5879213" y="3293317"/>
            <a:ext cx="2223860" cy="89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nursery\AppData\Local\Microsoft\Windows\Temporary Internet Files\Content.Outlook\3XNW6RS1\HAT.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1" b="95455" l="81" r="92863"/>
                    </a14:imgEffect>
                  </a14:imgLayer>
                </a14:imgProps>
              </a:ext>
              <a:ext uri="{28A0092B-C50C-407E-A947-70E740481C1C}">
                <a14:useLocalDpi xmlns:a14="http://schemas.microsoft.com/office/drawing/2010/main" val="0"/>
              </a:ext>
            </a:extLst>
          </a:blip>
          <a:srcRect/>
          <a:stretch>
            <a:fillRect/>
          </a:stretch>
        </p:blipFill>
        <p:spPr bwMode="auto">
          <a:xfrm rot="19960906">
            <a:off x="872159" y="2694636"/>
            <a:ext cx="2689229" cy="178920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GB" dirty="0"/>
              <a:t>19</a:t>
            </a:r>
          </a:p>
        </p:txBody>
      </p:sp>
      <p:sp>
        <p:nvSpPr>
          <p:cNvPr id="2" name="TextBox 1"/>
          <p:cNvSpPr txBox="1"/>
          <p:nvPr/>
        </p:nvSpPr>
        <p:spPr>
          <a:xfrm>
            <a:off x="359531" y="303240"/>
            <a:ext cx="8496944" cy="2585323"/>
          </a:xfrm>
          <a:prstGeom prst="rect">
            <a:avLst/>
          </a:prstGeom>
          <a:noFill/>
        </p:spPr>
        <p:txBody>
          <a:bodyPr wrap="square" rtlCol="0">
            <a:spAutoFit/>
          </a:bodyPr>
          <a:lstStyle/>
          <a:p>
            <a:pPr algn="ctr"/>
            <a:r>
              <a:rPr lang="en-GB" sz="5400" b="1" dirty="0">
                <a:solidFill>
                  <a:srgbClr val="FF0000"/>
                </a:solidFill>
                <a:latin typeface="Arial" panose="020B0604020202020204" pitchFamily="34" charset="0"/>
                <a:cs typeface="Arial" panose="020B0604020202020204" pitchFamily="34" charset="0"/>
              </a:rPr>
              <a:t>Condition 3: Outdoors in direct sunlight and covered up with clothes</a:t>
            </a:r>
          </a:p>
        </p:txBody>
      </p:sp>
      <p:pic>
        <p:nvPicPr>
          <p:cNvPr id="2051" name="Picture 3"/>
          <p:cNvPicPr>
            <a:picLocks noGrp="1" noChangeAspect="1" noChangeArrowheads="1"/>
          </p:cNvPicPr>
          <p:nvPr>
            <p:ph idx="1"/>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374" r="-865"/>
          <a:stretch/>
        </p:blipFill>
        <p:spPr bwMode="auto">
          <a:xfrm>
            <a:off x="3671899" y="2942634"/>
            <a:ext cx="2160239" cy="269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982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0246" y="260648"/>
            <a:ext cx="6552728" cy="830997"/>
          </a:xfrm>
          <a:prstGeom prst="rect">
            <a:avLst/>
          </a:prstGeom>
        </p:spPr>
        <p:txBody>
          <a:bodyPr wrap="square">
            <a:spAutoFit/>
          </a:bodyPr>
          <a:lstStyle/>
          <a:p>
            <a:r>
              <a:rPr lang="en-GB" sz="4800" b="1" dirty="0">
                <a:latin typeface="Arial" panose="020B0604020202020204" pitchFamily="34" charset="0"/>
                <a:cs typeface="Arial" panose="020B0604020202020204" pitchFamily="34" charset="0"/>
              </a:rPr>
              <a:t>Learning Outcomes </a:t>
            </a:r>
          </a:p>
        </p:txBody>
      </p:sp>
      <p:sp>
        <p:nvSpPr>
          <p:cNvPr id="4" name="Content Placeholder 2"/>
          <p:cNvSpPr>
            <a:spLocks noGrp="1"/>
          </p:cNvSpPr>
          <p:nvPr>
            <p:ph idx="1"/>
          </p:nvPr>
        </p:nvSpPr>
        <p:spPr>
          <a:xfrm>
            <a:off x="411810" y="1124744"/>
            <a:ext cx="8229600" cy="4525963"/>
          </a:xfrm>
        </p:spPr>
        <p:txBody>
          <a:bodyPr>
            <a:normAutofit/>
          </a:bodyPr>
          <a:lstStyle/>
          <a:p>
            <a:pPr marL="0" indent="0">
              <a:buNone/>
            </a:pPr>
            <a:r>
              <a:rPr lang="en-GB" sz="2800" dirty="0">
                <a:latin typeface="Arial" panose="020B0604020202020204" pitchFamily="34" charset="0"/>
                <a:cs typeface="Arial" panose="020B0604020202020204" pitchFamily="34" charset="0"/>
              </a:rPr>
              <a:t>Pupils will:</a:t>
            </a:r>
          </a:p>
          <a:p>
            <a:r>
              <a:rPr lang="en-GB" sz="2800" dirty="0">
                <a:latin typeface="Arial" panose="020B0604020202020204" pitchFamily="34" charset="0"/>
                <a:cs typeface="Arial" panose="020B0604020202020204" pitchFamily="34" charset="0"/>
              </a:rPr>
              <a:t>Understand that the sun can damage their skin</a:t>
            </a:r>
          </a:p>
          <a:p>
            <a:r>
              <a:rPr lang="en-GB" sz="2800" dirty="0">
                <a:latin typeface="Arial" panose="020B0604020202020204" pitchFamily="34" charset="0"/>
                <a:cs typeface="Arial" panose="020B0604020202020204" pitchFamily="34" charset="0"/>
              </a:rPr>
              <a:t>Know that damaged skin can lead to other health problems after many years </a:t>
            </a:r>
          </a:p>
          <a:p>
            <a:r>
              <a:rPr lang="en-GB" sz="2800" dirty="0">
                <a:latin typeface="Arial" panose="020B0604020202020204" pitchFamily="34" charset="0"/>
                <a:cs typeface="Arial" panose="020B0604020202020204" pitchFamily="34" charset="0"/>
              </a:rPr>
              <a:t>Learn the ‘Slip - Slap - Slop - Slide - Shade’ method to protect their skin</a:t>
            </a:r>
          </a:p>
          <a:p>
            <a:r>
              <a:rPr lang="en-GB" sz="2800" dirty="0">
                <a:latin typeface="Arial" panose="020B0604020202020204" pitchFamily="34" charset="0"/>
                <a:cs typeface="Arial" panose="020B0604020202020204" pitchFamily="34" charset="0"/>
              </a:rPr>
              <a:t>Learn how to carry out scientific experiments using UV beads to measure sun intensity</a:t>
            </a: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2</a:t>
            </a:r>
          </a:p>
        </p:txBody>
      </p:sp>
    </p:spTree>
    <p:custDataLst>
      <p:tags r:id="rId1"/>
    </p:custDataLst>
    <p:extLst>
      <p:ext uri="{BB962C8B-B14F-4D97-AF65-F5344CB8AC3E}">
        <p14:creationId xmlns:p14="http://schemas.microsoft.com/office/powerpoint/2010/main" val="304390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601" y="5462586"/>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3" y="359236"/>
            <a:ext cx="8138292" cy="52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en-GB" dirty="0"/>
              <a:t>20</a:t>
            </a:r>
          </a:p>
        </p:txBody>
      </p:sp>
      <p:sp>
        <p:nvSpPr>
          <p:cNvPr id="2" name="TextBox 1"/>
          <p:cNvSpPr txBox="1"/>
          <p:nvPr/>
        </p:nvSpPr>
        <p:spPr>
          <a:xfrm>
            <a:off x="538163" y="443939"/>
            <a:ext cx="8138292" cy="2585323"/>
          </a:xfrm>
          <a:prstGeom prst="rect">
            <a:avLst/>
          </a:prstGeom>
          <a:noFill/>
        </p:spPr>
        <p:txBody>
          <a:bodyPr wrap="square" rtlCol="0">
            <a:spAutoFit/>
          </a:bodyPr>
          <a:lstStyle/>
          <a:p>
            <a:pPr algn="ctr"/>
            <a:r>
              <a:rPr lang="en-GB" sz="5400" b="1" dirty="0">
                <a:solidFill>
                  <a:srgbClr val="FF0000"/>
                </a:solidFill>
                <a:latin typeface="Arial" panose="020B0604020202020204" pitchFamily="34" charset="0"/>
                <a:cs typeface="Arial" panose="020B0604020202020204" pitchFamily="34" charset="0"/>
              </a:rPr>
              <a:t>Condition 4: Outdoors in direct sunlight and under water </a:t>
            </a:r>
          </a:p>
        </p:txBody>
      </p:sp>
    </p:spTree>
    <p:custDataLst>
      <p:tags r:id="rId1"/>
    </p:custDataLst>
    <p:extLst>
      <p:ext uri="{BB962C8B-B14F-4D97-AF65-F5344CB8AC3E}">
        <p14:creationId xmlns:p14="http://schemas.microsoft.com/office/powerpoint/2010/main" val="2962480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t="19770"/>
          <a:stretch/>
        </p:blipFill>
        <p:spPr bwMode="auto">
          <a:xfrm>
            <a:off x="971599" y="548514"/>
            <a:ext cx="7632849" cy="487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a:xfrm>
            <a:off x="3160203" y="6309320"/>
            <a:ext cx="2895600" cy="365125"/>
          </a:xfrm>
        </p:spPr>
        <p:txBody>
          <a:bodyPr/>
          <a:lstStyle/>
          <a:p>
            <a:r>
              <a:rPr lang="en-GB" dirty="0"/>
              <a:t>21</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5462587"/>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05221" y="938728"/>
            <a:ext cx="7164796" cy="1754326"/>
          </a:xfrm>
          <a:prstGeom prst="rect">
            <a:avLst/>
          </a:prstGeom>
          <a:noFill/>
        </p:spPr>
        <p:txBody>
          <a:bodyPr wrap="square" rtlCol="0">
            <a:spAutoFit/>
          </a:bodyPr>
          <a:lstStyle/>
          <a:p>
            <a:pPr algn="ctr"/>
            <a:r>
              <a:rPr lang="en-GB" sz="5400" b="1" dirty="0">
                <a:solidFill>
                  <a:srgbClr val="FF0000"/>
                </a:solidFill>
                <a:latin typeface="Arial" panose="020B0604020202020204" pitchFamily="34" charset="0"/>
                <a:cs typeface="Arial" panose="020B0604020202020204" pitchFamily="34" charset="0"/>
              </a:rPr>
              <a:t>Condition 5: Outdoor in a shaded area </a:t>
            </a:r>
          </a:p>
        </p:txBody>
      </p:sp>
    </p:spTree>
    <p:custDataLst>
      <p:tags r:id="rId1"/>
    </p:custDataLst>
    <p:extLst>
      <p:ext uri="{BB962C8B-B14F-4D97-AF65-F5344CB8AC3E}">
        <p14:creationId xmlns:p14="http://schemas.microsoft.com/office/powerpoint/2010/main" val="1131320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277" y="5476658"/>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ENVIRONMENT 2_ARTIFICIAL LIGHT"/>
          <p:cNvPicPr>
            <a:picLocks noChangeAspect="1" noChangeArrowheads="1"/>
          </p:cNvPicPr>
          <p:nvPr/>
        </p:nvPicPr>
        <p:blipFill rotWithShape="1">
          <a:blip r:embed="rId5">
            <a:extLst>
              <a:ext uri="{28A0092B-C50C-407E-A947-70E740481C1C}">
                <a14:useLocalDpi xmlns:a14="http://schemas.microsoft.com/office/drawing/2010/main" val="0"/>
              </a:ext>
            </a:extLst>
          </a:blip>
          <a:srcRect t="20460"/>
          <a:stretch/>
        </p:blipFill>
        <p:spPr bwMode="auto">
          <a:xfrm>
            <a:off x="840092" y="476672"/>
            <a:ext cx="7836364"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p:txBody>
          <a:bodyPr/>
          <a:lstStyle/>
          <a:p>
            <a:r>
              <a:rPr lang="en-GB" dirty="0"/>
              <a:t>22</a:t>
            </a:r>
          </a:p>
        </p:txBody>
      </p:sp>
      <p:sp>
        <p:nvSpPr>
          <p:cNvPr id="2" name="TextBox 1"/>
          <p:cNvSpPr txBox="1"/>
          <p:nvPr/>
        </p:nvSpPr>
        <p:spPr>
          <a:xfrm>
            <a:off x="1085866" y="558685"/>
            <a:ext cx="7158542" cy="1754326"/>
          </a:xfrm>
          <a:prstGeom prst="rect">
            <a:avLst/>
          </a:prstGeom>
          <a:noFill/>
        </p:spPr>
        <p:txBody>
          <a:bodyPr wrap="square" rtlCol="0">
            <a:spAutoFit/>
          </a:bodyPr>
          <a:lstStyle/>
          <a:p>
            <a:pPr algn="ctr"/>
            <a:r>
              <a:rPr lang="en-GB" sz="5400" b="1" dirty="0">
                <a:solidFill>
                  <a:srgbClr val="FF0000"/>
                </a:solidFill>
                <a:latin typeface="Arial" panose="020B0604020202020204" pitchFamily="34" charset="0"/>
                <a:cs typeface="Arial" panose="020B0604020202020204" pitchFamily="34" charset="0"/>
              </a:rPr>
              <a:t>Condition 6: Indoors in artificial light </a:t>
            </a:r>
          </a:p>
        </p:txBody>
      </p:sp>
    </p:spTree>
    <p:custDataLst>
      <p:tags r:id="rId1"/>
    </p:custDataLst>
    <p:extLst>
      <p:ext uri="{BB962C8B-B14F-4D97-AF65-F5344CB8AC3E}">
        <p14:creationId xmlns:p14="http://schemas.microsoft.com/office/powerpoint/2010/main" val="230489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1" y="1916832"/>
            <a:ext cx="8229600" cy="4525963"/>
          </a:xfrm>
        </p:spPr>
        <p:txBody>
          <a:bodyPr>
            <a:noAutofit/>
          </a:bodyPr>
          <a:lstStyle/>
          <a:p>
            <a:pPr marL="0" indent="0">
              <a:buNone/>
            </a:pPr>
            <a:r>
              <a:rPr lang="en-GB" sz="2800" dirty="0">
                <a:latin typeface="Arial" panose="020B0604020202020204" pitchFamily="34" charset="0"/>
                <a:cs typeface="Arial" panose="020B0604020202020204" pitchFamily="34" charset="0"/>
              </a:rPr>
              <a:t>Each group should investigate the impact of the sun in their given condition, as follows:</a:t>
            </a:r>
          </a:p>
          <a:p>
            <a:pPr marL="0" indent="0">
              <a:buNone/>
            </a:pP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Group 1 = Condition 1 </a:t>
            </a:r>
          </a:p>
          <a:p>
            <a:r>
              <a:rPr lang="en-GB" sz="2800" dirty="0">
                <a:latin typeface="Arial" panose="020B0604020202020204" pitchFamily="34" charset="0"/>
                <a:cs typeface="Arial" panose="020B0604020202020204" pitchFamily="34" charset="0"/>
              </a:rPr>
              <a:t>Group 2 = Condition 2</a:t>
            </a:r>
          </a:p>
          <a:p>
            <a:r>
              <a:rPr lang="en-GB" sz="2800" dirty="0">
                <a:latin typeface="Arial" panose="020B0604020202020204" pitchFamily="34" charset="0"/>
                <a:cs typeface="Arial" panose="020B0604020202020204" pitchFamily="34" charset="0"/>
              </a:rPr>
              <a:t>Group 3 = Condition 3</a:t>
            </a:r>
          </a:p>
          <a:p>
            <a:r>
              <a:rPr lang="en-GB" sz="2800" dirty="0">
                <a:latin typeface="Arial" panose="020B0604020202020204" pitchFamily="34" charset="0"/>
                <a:cs typeface="Arial" panose="020B0604020202020204" pitchFamily="34" charset="0"/>
              </a:rPr>
              <a:t>Group 4 = Condition 4</a:t>
            </a:r>
          </a:p>
          <a:p>
            <a:r>
              <a:rPr lang="en-GB" sz="2800" dirty="0">
                <a:latin typeface="Arial" panose="020B0604020202020204" pitchFamily="34" charset="0"/>
                <a:cs typeface="Arial" panose="020B0604020202020204" pitchFamily="34" charset="0"/>
              </a:rPr>
              <a:t>Group 5 = Condition 5 </a:t>
            </a:r>
          </a:p>
          <a:p>
            <a:r>
              <a:rPr lang="en-GB" sz="2800" dirty="0">
                <a:latin typeface="Arial" panose="020B0604020202020204" pitchFamily="34" charset="0"/>
                <a:cs typeface="Arial" panose="020B0604020202020204" pitchFamily="34" charset="0"/>
              </a:rPr>
              <a:t>Group 6 = Condition 6</a:t>
            </a:r>
          </a:p>
        </p:txBody>
      </p:sp>
      <p:pic>
        <p:nvPicPr>
          <p:cNvPr id="4" name="Picture 7" descr="TITLE SLIDE_201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422" b="86133" l="3067" r="28267"/>
                    </a14:imgEffect>
                  </a14:imgLayer>
                </a14:imgProps>
              </a:ext>
              <a:ext uri="{28A0092B-C50C-407E-A947-70E740481C1C}">
                <a14:useLocalDpi xmlns:a14="http://schemas.microsoft.com/office/drawing/2010/main" val="0"/>
              </a:ext>
            </a:extLst>
          </a:blip>
          <a:srcRect t="12400" r="68509" b="12744"/>
          <a:stretch/>
        </p:blipFill>
        <p:spPr bwMode="auto">
          <a:xfrm>
            <a:off x="7236296" y="2420888"/>
            <a:ext cx="1872208" cy="338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pPr>
              <a:defRPr/>
            </a:pPr>
            <a:r>
              <a:rPr lang="en-GB" dirty="0">
                <a:solidFill>
                  <a:prstClr val="black">
                    <a:tint val="75000"/>
                  </a:prstClr>
                </a:solidFill>
              </a:rPr>
              <a:t>23</a:t>
            </a:r>
          </a:p>
        </p:txBody>
      </p:sp>
      <p:sp>
        <p:nvSpPr>
          <p:cNvPr id="5" name="TextBox 4"/>
          <p:cNvSpPr txBox="1"/>
          <p:nvPr/>
        </p:nvSpPr>
        <p:spPr>
          <a:xfrm>
            <a:off x="467544" y="188640"/>
            <a:ext cx="8136904" cy="1754326"/>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Sun Scientists; time to split into 6 groups!</a:t>
            </a:r>
          </a:p>
        </p:txBody>
      </p:sp>
    </p:spTree>
    <p:custDataLst>
      <p:tags r:id="rId1"/>
    </p:custDataLst>
    <p:extLst>
      <p:ext uri="{BB962C8B-B14F-4D97-AF65-F5344CB8AC3E}">
        <p14:creationId xmlns:p14="http://schemas.microsoft.com/office/powerpoint/2010/main" val="4246298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412776"/>
            <a:ext cx="7560840" cy="4478149"/>
          </a:xfrm>
          <a:prstGeom prst="rect">
            <a:avLst/>
          </a:prstGeom>
          <a:noFill/>
        </p:spPr>
        <p:txBody>
          <a:bodyPr wrap="square" rtlCol="0">
            <a:spAutoFit/>
          </a:bodyPr>
          <a:lstStyle/>
          <a:p>
            <a:pPr marL="571500" indent="-571500">
              <a:buFont typeface="Arial" panose="020B0604020202020204" pitchFamily="34" charset="0"/>
              <a:buChar char="•"/>
            </a:pPr>
            <a:r>
              <a:rPr lang="en-GB" sz="3500" dirty="0">
                <a:latin typeface="Arial" panose="020B0604020202020204" pitchFamily="34" charset="0"/>
                <a:cs typeface="Arial" panose="020B0604020202020204" pitchFamily="34" charset="0"/>
              </a:rPr>
              <a:t>Collect the correct experiment sheet for your group </a:t>
            </a:r>
          </a:p>
          <a:p>
            <a:pPr marL="571500" indent="-571500">
              <a:buFont typeface="Arial" panose="020B0604020202020204" pitchFamily="34" charset="0"/>
              <a:buChar char="•"/>
            </a:pPr>
            <a:r>
              <a:rPr lang="en-GB" sz="3500" dirty="0">
                <a:latin typeface="Arial" panose="020B0604020202020204" pitchFamily="34" charset="0"/>
                <a:cs typeface="Arial" panose="020B0604020202020204" pitchFamily="34" charset="0"/>
              </a:rPr>
              <a:t>Before you begin your experiment, record your group’s ‘prediction’ on the experiment sheet</a:t>
            </a:r>
          </a:p>
          <a:p>
            <a:pPr marL="571500" indent="-571500">
              <a:buFont typeface="Arial" panose="020B0604020202020204" pitchFamily="34" charset="0"/>
              <a:buChar char="•"/>
            </a:pPr>
            <a:r>
              <a:rPr lang="en-GB" sz="3500" dirty="0">
                <a:latin typeface="Arial" panose="020B0604020202020204" pitchFamily="34" charset="0"/>
                <a:cs typeface="Arial" panose="020B0604020202020204" pitchFamily="34" charset="0"/>
              </a:rPr>
              <a:t>What do you think will happen to the beads?</a:t>
            </a:r>
          </a:p>
          <a:p>
            <a:endParaRPr lang="en-GB" sz="4000" dirty="0">
              <a:latin typeface="Arial" panose="020B0604020202020204" pitchFamily="34" charset="0"/>
              <a:cs typeface="Arial" panose="020B0604020202020204" pitchFamily="34" charset="0"/>
            </a:endParaRPr>
          </a:p>
        </p:txBody>
      </p:sp>
      <p:pic>
        <p:nvPicPr>
          <p:cNvPr id="4" name="Picture 2" descr="C:\Users\nursery\AppData\Local\Microsoft\Windows\Temporary Internet Files\Content.IE5\LXE0L57N\predict[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97" r="11781" b="8450"/>
          <a:stretch/>
        </p:blipFill>
        <p:spPr bwMode="auto">
          <a:xfrm>
            <a:off x="7173311" y="332656"/>
            <a:ext cx="1970689" cy="177992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n-GB" dirty="0">
                <a:solidFill>
                  <a:prstClr val="black">
                    <a:tint val="75000"/>
                  </a:prstClr>
                </a:solidFill>
              </a:rPr>
              <a:t>24</a:t>
            </a:r>
          </a:p>
        </p:txBody>
      </p:sp>
      <p:sp>
        <p:nvSpPr>
          <p:cNvPr id="5" name="TextBox 4"/>
          <p:cNvSpPr txBox="1"/>
          <p:nvPr/>
        </p:nvSpPr>
        <p:spPr>
          <a:xfrm>
            <a:off x="1979712" y="332656"/>
            <a:ext cx="4140460" cy="923330"/>
          </a:xfrm>
          <a:prstGeom prst="rect">
            <a:avLst/>
          </a:prstGeom>
          <a:noFill/>
        </p:spPr>
        <p:txBody>
          <a:bodyPr wrap="square" rtlCol="0">
            <a:spAutoFit/>
          </a:bodyPr>
          <a:lstStyle/>
          <a:p>
            <a:r>
              <a:rPr lang="en-GB" sz="5400" b="1" dirty="0">
                <a:latin typeface="Arial" panose="020B0604020202020204" pitchFamily="34" charset="0"/>
                <a:cs typeface="Arial" panose="020B0604020202020204" pitchFamily="34" charset="0"/>
              </a:rPr>
              <a:t>Predictions </a:t>
            </a:r>
          </a:p>
        </p:txBody>
      </p:sp>
    </p:spTree>
    <p:custDataLst>
      <p:tags r:id="rId1"/>
    </p:custDataLst>
    <p:extLst>
      <p:ext uri="{BB962C8B-B14F-4D97-AF65-F5344CB8AC3E}">
        <p14:creationId xmlns:p14="http://schemas.microsoft.com/office/powerpoint/2010/main" val="318096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p:cNvSpPr>
            <a:spLocks/>
          </p:cNvSpPr>
          <p:nvPr/>
        </p:nvSpPr>
        <p:spPr bwMode="auto">
          <a:xfrm>
            <a:off x="416719" y="2367062"/>
            <a:ext cx="8229600" cy="25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buFont typeface="Arial" charset="0"/>
              <a:buNone/>
            </a:pPr>
            <a:r>
              <a:rPr lang="en-GB" altLang="en-US" sz="4800" b="1" dirty="0">
                <a:latin typeface="Arial" panose="020B0604020202020204" pitchFamily="34" charset="0"/>
                <a:cs typeface="Arial" panose="020B0604020202020204" pitchFamily="34" charset="0"/>
              </a:rPr>
              <a:t>Experiment time! </a:t>
            </a:r>
          </a:p>
          <a:p>
            <a:pPr algn="ctr">
              <a:buFont typeface="Arial" charset="0"/>
              <a:buNone/>
            </a:pPr>
            <a:endParaRPr lang="en-GB" altLang="en-US" sz="4800" b="1" dirty="0">
              <a:latin typeface="Arial" panose="020B0604020202020204" pitchFamily="34" charset="0"/>
              <a:cs typeface="Arial" panose="020B0604020202020204" pitchFamily="34" charset="0"/>
            </a:endParaRPr>
          </a:p>
          <a:p>
            <a:pPr algn="ctr">
              <a:buFont typeface="Arial" charset="0"/>
              <a:buNone/>
            </a:pPr>
            <a:r>
              <a:rPr lang="en-GB" altLang="en-US" sz="4800" b="1" dirty="0">
                <a:latin typeface="Arial" panose="020B0604020202020204" pitchFamily="34" charset="0"/>
                <a:cs typeface="Arial" panose="020B0604020202020204" pitchFamily="34" charset="0"/>
              </a:rPr>
              <a:t>Follow the ‘method’ section on your experiment sheet </a:t>
            </a:r>
            <a:endParaRPr lang="en-GB" altLang="en-US" sz="4800"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25</a:t>
            </a:r>
          </a:p>
        </p:txBody>
      </p:sp>
      <p:sp>
        <p:nvSpPr>
          <p:cNvPr id="4" name="TextBox 3"/>
          <p:cNvSpPr txBox="1"/>
          <p:nvPr/>
        </p:nvSpPr>
        <p:spPr>
          <a:xfrm>
            <a:off x="2047243" y="503842"/>
            <a:ext cx="4968552" cy="92333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Investigation</a:t>
            </a:r>
          </a:p>
        </p:txBody>
      </p:sp>
    </p:spTree>
    <p:custDataLst>
      <p:tags r:id="rId1"/>
    </p:custDataLst>
    <p:extLst>
      <p:ext uri="{BB962C8B-B14F-4D97-AF65-F5344CB8AC3E}">
        <p14:creationId xmlns:p14="http://schemas.microsoft.com/office/powerpoint/2010/main" val="3647717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2"/>
            <a:ext cx="8352928" cy="4525963"/>
          </a:xfrm>
        </p:spPr>
        <p:txBody>
          <a:bodyPr>
            <a:normAutofit/>
          </a:bodyPr>
          <a:lstStyle/>
          <a:p>
            <a:pPr marL="0" indent="0">
              <a:buNone/>
            </a:pPr>
            <a:r>
              <a:rPr lang="en-GB" sz="5000" dirty="0">
                <a:latin typeface="Arial" panose="020B0604020202020204" pitchFamily="34" charset="0"/>
                <a:cs typeface="Arial" panose="020B0604020202020204" pitchFamily="34" charset="0"/>
              </a:rPr>
              <a:t>When each group has finished the experiment, complete ‘results’ and ‘conclusion’ sections of experiment sheet</a:t>
            </a: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26</a:t>
            </a:r>
          </a:p>
        </p:txBody>
      </p:sp>
      <p:sp>
        <p:nvSpPr>
          <p:cNvPr id="4" name="TextBox 3"/>
          <p:cNvSpPr txBox="1"/>
          <p:nvPr/>
        </p:nvSpPr>
        <p:spPr>
          <a:xfrm>
            <a:off x="467544" y="548680"/>
            <a:ext cx="8136904" cy="92333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Results and Conclusion</a:t>
            </a:r>
          </a:p>
        </p:txBody>
      </p:sp>
    </p:spTree>
    <p:custDataLst>
      <p:tags r:id="rId1"/>
    </p:custDataLst>
    <p:extLst>
      <p:ext uri="{BB962C8B-B14F-4D97-AF65-F5344CB8AC3E}">
        <p14:creationId xmlns:p14="http://schemas.microsoft.com/office/powerpoint/2010/main" val="631983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2215" y="1860846"/>
            <a:ext cx="8280920" cy="3939540"/>
          </a:xfrm>
          <a:prstGeom prst="rect">
            <a:avLst/>
          </a:prstGeom>
          <a:noFill/>
        </p:spPr>
        <p:txBody>
          <a:bodyPr wrap="square" rtlCol="0">
            <a:spAutoFit/>
          </a:bodyPr>
          <a:lstStyle/>
          <a:p>
            <a:r>
              <a:rPr lang="en-GB" sz="5000" dirty="0">
                <a:latin typeface="Arial" panose="020B0604020202020204" pitchFamily="34" charset="0"/>
                <a:cs typeface="Arial" panose="020B0604020202020204" pitchFamily="34" charset="0"/>
              </a:rPr>
              <a:t>Now that you have finished your group experiment sheet, complete the </a:t>
            </a:r>
          </a:p>
          <a:p>
            <a:r>
              <a:rPr lang="en-GB" sz="5000" dirty="0">
                <a:latin typeface="Arial" panose="020B0604020202020204" pitchFamily="34" charset="0"/>
                <a:cs typeface="Arial" panose="020B0604020202020204" pitchFamily="34" charset="0"/>
              </a:rPr>
              <a:t>‘Class Results Table’ </a:t>
            </a:r>
          </a:p>
          <a:p>
            <a:r>
              <a:rPr lang="en-GB" sz="5000" dirty="0">
                <a:latin typeface="Arial" panose="020B0604020202020204" pitchFamily="34" charset="0"/>
                <a:cs typeface="Arial" panose="020B0604020202020204" pitchFamily="34" charset="0"/>
              </a:rPr>
              <a:t>and discuss findings!</a:t>
            </a: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27</a:t>
            </a:r>
          </a:p>
        </p:txBody>
      </p:sp>
      <p:sp>
        <p:nvSpPr>
          <p:cNvPr id="4" name="TextBox 3"/>
          <p:cNvSpPr txBox="1"/>
          <p:nvPr/>
        </p:nvSpPr>
        <p:spPr>
          <a:xfrm>
            <a:off x="2220734" y="678953"/>
            <a:ext cx="4903882" cy="92333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Class Results </a:t>
            </a:r>
          </a:p>
        </p:txBody>
      </p:sp>
    </p:spTree>
    <p:custDataLst>
      <p:tags r:id="rId1"/>
    </p:custDataLst>
    <p:extLst>
      <p:ext uri="{BB962C8B-B14F-4D97-AF65-F5344CB8AC3E}">
        <p14:creationId xmlns:p14="http://schemas.microsoft.com/office/powerpoint/2010/main" val="59018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74" y="404664"/>
            <a:ext cx="8229600" cy="1930226"/>
          </a:xfrm>
        </p:spPr>
        <p:txBody>
          <a:bodyPr>
            <a:noAutofit/>
          </a:bodyPr>
          <a:lstStyle/>
          <a:p>
            <a:r>
              <a:rPr lang="en-GB" sz="4400" dirty="0">
                <a:solidFill>
                  <a:schemeClr val="tx1"/>
                </a:solidFill>
                <a:latin typeface="Arial" panose="020B0604020202020204" pitchFamily="34" charset="0"/>
                <a:cs typeface="Arial" panose="020B0604020202020204" pitchFamily="34" charset="0"/>
              </a:rPr>
              <a:t>How can we protect our skin from the sun?</a:t>
            </a:r>
            <a:br>
              <a:rPr lang="en-GB" sz="4400" dirty="0">
                <a:solidFill>
                  <a:schemeClr val="tx1"/>
                </a:solidFill>
              </a:rPr>
            </a:br>
            <a:endParaRPr lang="en-GB" sz="4400" dirty="0">
              <a:solidFill>
                <a:schemeClr val="tx1"/>
              </a:solidFill>
            </a:endParaRPr>
          </a:p>
        </p:txBody>
      </p:sp>
      <p:pic>
        <p:nvPicPr>
          <p:cNvPr id="3" name="Picture 2" descr="SKIN &amp; SUN"/>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043608" y="1608185"/>
            <a:ext cx="6495214" cy="3977191"/>
          </a:xfrm>
          <a:prstGeom prst="rect">
            <a:avLst/>
          </a:prstGeom>
          <a:noFill/>
          <a:ln>
            <a:noFill/>
          </a:ln>
        </p:spPr>
      </p:pic>
      <p:sp>
        <p:nvSpPr>
          <p:cNvPr id="6" name="Footer Placeholder 5"/>
          <p:cNvSpPr>
            <a:spLocks noGrp="1"/>
          </p:cNvSpPr>
          <p:nvPr>
            <p:ph type="ftr" sz="quarter" idx="11"/>
          </p:nvPr>
        </p:nvSpPr>
        <p:spPr/>
        <p:txBody>
          <a:bodyPr/>
          <a:lstStyle/>
          <a:p>
            <a:pPr>
              <a:defRPr/>
            </a:pPr>
            <a:r>
              <a:rPr lang="en-GB" dirty="0">
                <a:solidFill>
                  <a:prstClr val="black">
                    <a:tint val="75000"/>
                  </a:prstClr>
                </a:solidFill>
              </a:rPr>
              <a:t>28</a:t>
            </a:r>
          </a:p>
        </p:txBody>
      </p:sp>
    </p:spTree>
    <p:custDataLst>
      <p:tags r:id="rId1"/>
    </p:custDataLst>
    <p:extLst>
      <p:ext uri="{BB962C8B-B14F-4D97-AF65-F5344CB8AC3E}">
        <p14:creationId xmlns:p14="http://schemas.microsoft.com/office/powerpoint/2010/main" val="1568495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55" y="701824"/>
            <a:ext cx="8229600" cy="1143000"/>
          </a:xfrm>
        </p:spPr>
        <p:txBody>
          <a:bodyPr>
            <a:noAutofit/>
          </a:bodyPr>
          <a:lstStyle/>
          <a:p>
            <a:r>
              <a:rPr lang="en-GB" altLang="en-US" sz="4400" b="1" dirty="0">
                <a:solidFill>
                  <a:schemeClr val="tx1"/>
                </a:solidFill>
                <a:latin typeface="Arial" panose="020B0604020202020204" pitchFamily="34" charset="0"/>
                <a:cs typeface="Arial" panose="020B0604020202020204" pitchFamily="34" charset="0"/>
              </a:rPr>
              <a:t>What does </a:t>
            </a:r>
            <a:r>
              <a:rPr lang="en-GB" altLang="en-US" sz="4400" b="1" dirty="0">
                <a:solidFill>
                  <a:srgbClr val="FF0000"/>
                </a:solidFill>
                <a:latin typeface="Arial" panose="020B0604020202020204" pitchFamily="34" charset="0"/>
                <a:cs typeface="Arial" panose="020B0604020202020204" pitchFamily="34" charset="0"/>
              </a:rPr>
              <a:t>Slip-Slap-Slop-</a:t>
            </a:r>
            <a:br>
              <a:rPr lang="en-GB" altLang="en-US" sz="4400" b="1" dirty="0">
                <a:solidFill>
                  <a:srgbClr val="FF0000"/>
                </a:solidFill>
                <a:latin typeface="Arial" panose="020B0604020202020204" pitchFamily="34" charset="0"/>
                <a:cs typeface="Arial" panose="020B0604020202020204" pitchFamily="34" charset="0"/>
              </a:rPr>
            </a:br>
            <a:r>
              <a:rPr lang="en-GB" altLang="en-US" sz="4400" b="1" dirty="0">
                <a:solidFill>
                  <a:srgbClr val="FF0000"/>
                </a:solidFill>
                <a:latin typeface="Arial" panose="020B0604020202020204" pitchFamily="34" charset="0"/>
                <a:cs typeface="Arial" panose="020B0604020202020204" pitchFamily="34" charset="0"/>
              </a:rPr>
              <a:t>Slide-Shade</a:t>
            </a:r>
            <a:r>
              <a:rPr lang="en-GB" altLang="en-US" sz="4400" b="1" dirty="0">
                <a:latin typeface="Arial" panose="020B0604020202020204" pitchFamily="34" charset="0"/>
                <a:cs typeface="Arial" panose="020B0604020202020204" pitchFamily="34" charset="0"/>
              </a:rPr>
              <a:t> </a:t>
            </a:r>
            <a:r>
              <a:rPr lang="en-GB" altLang="en-US" sz="4400" b="1" dirty="0">
                <a:solidFill>
                  <a:schemeClr val="tx1"/>
                </a:solidFill>
                <a:latin typeface="Arial" panose="020B0604020202020204" pitchFamily="34" charset="0"/>
                <a:cs typeface="Arial" panose="020B0604020202020204" pitchFamily="34" charset="0"/>
              </a:rPr>
              <a:t>mean? </a:t>
            </a:r>
            <a:br>
              <a:rPr lang="en-GB" altLang="en-US" sz="4400" b="1" dirty="0">
                <a:latin typeface="Arial" panose="020B0604020202020204" pitchFamily="34" charset="0"/>
                <a:cs typeface="Arial" panose="020B0604020202020204" pitchFamily="34" charset="0"/>
              </a:rPr>
            </a:br>
            <a:endParaRPr lang="en-GB" sz="4400" dirty="0">
              <a:latin typeface="Arial" panose="020B0604020202020204" pitchFamily="34" charset="0"/>
              <a:cs typeface="Arial" panose="020B0604020202020204" pitchFamily="34" charset="0"/>
            </a:endParaRPr>
          </a:p>
        </p:txBody>
      </p:sp>
      <p:pic>
        <p:nvPicPr>
          <p:cNvPr id="4" name="Picture 2" descr="C:\Users\nursery\AppData\Local\Microsoft\Windows\Temporary Internet Files\Content.Outlook\3XNW6RS1\H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245" y="1916832"/>
            <a:ext cx="3223768" cy="2144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NGLAS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2" y="4980579"/>
            <a:ext cx="2750838" cy="111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9770"/>
          <a:stretch/>
        </p:blipFill>
        <p:spPr bwMode="auto">
          <a:xfrm>
            <a:off x="3718246" y="4516323"/>
            <a:ext cx="2627094" cy="197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p:cNvSpPr>
            <a:spLocks noGrp="1"/>
          </p:cNvSpPr>
          <p:nvPr>
            <p:ph type="ftr" sz="quarter" idx="11"/>
          </p:nvPr>
        </p:nvSpPr>
        <p:spPr/>
        <p:txBody>
          <a:bodyPr/>
          <a:lstStyle/>
          <a:p>
            <a:pPr>
              <a:defRPr/>
            </a:pPr>
            <a:r>
              <a:rPr lang="en-GB" dirty="0">
                <a:solidFill>
                  <a:prstClr val="black">
                    <a:tint val="75000"/>
                  </a:prstClr>
                </a:solidFill>
              </a:rPr>
              <a:t>29</a:t>
            </a:r>
          </a:p>
        </p:txBody>
      </p:sp>
      <p:pic>
        <p:nvPicPr>
          <p:cNvPr id="3075" name="Picture 3"/>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3568" y="2047711"/>
            <a:ext cx="2232247" cy="24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2283" y="1749962"/>
            <a:ext cx="2721578" cy="3003795"/>
          </a:xfrm>
          <a:prstGeom prst="rect">
            <a:avLst/>
          </a:prstGeom>
        </p:spPr>
      </p:pic>
    </p:spTree>
    <p:custDataLst>
      <p:tags r:id="rId1"/>
    </p:custDataLst>
    <p:extLst>
      <p:ext uri="{BB962C8B-B14F-4D97-AF65-F5344CB8AC3E}">
        <p14:creationId xmlns:p14="http://schemas.microsoft.com/office/powerpoint/2010/main" val="382303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614" y="5468873"/>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ATELLITE 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09706"/>
            <a:ext cx="7225581" cy="535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87885" y="521898"/>
            <a:ext cx="1425784" cy="461665"/>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UV Rays</a:t>
            </a:r>
          </a:p>
        </p:txBody>
      </p:sp>
      <p:sp>
        <p:nvSpPr>
          <p:cNvPr id="14" name="Up Arrow 13"/>
          <p:cNvSpPr/>
          <p:nvPr/>
        </p:nvSpPr>
        <p:spPr>
          <a:xfrm rot="7650765">
            <a:off x="6738768" y="3339124"/>
            <a:ext cx="468034" cy="1134118"/>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6584344" y="4437114"/>
            <a:ext cx="1425784" cy="461665"/>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UV Rays</a:t>
            </a:r>
          </a:p>
        </p:txBody>
      </p:sp>
      <p:sp>
        <p:nvSpPr>
          <p:cNvPr id="20" name="TextBox 19"/>
          <p:cNvSpPr txBox="1"/>
          <p:nvPr/>
        </p:nvSpPr>
        <p:spPr>
          <a:xfrm>
            <a:off x="6594459" y="309706"/>
            <a:ext cx="1425784" cy="461665"/>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UV Rays</a:t>
            </a:r>
          </a:p>
        </p:txBody>
      </p:sp>
      <p:sp>
        <p:nvSpPr>
          <p:cNvPr id="21" name="TextBox 20"/>
          <p:cNvSpPr txBox="1"/>
          <p:nvPr/>
        </p:nvSpPr>
        <p:spPr>
          <a:xfrm>
            <a:off x="1211195" y="4185645"/>
            <a:ext cx="1425784" cy="461665"/>
          </a:xfrm>
          <a:prstGeom prst="rect">
            <a:avLst/>
          </a:prstGeom>
          <a:noFill/>
        </p:spPr>
        <p:txBody>
          <a:bodyPr wrap="square" rtlCol="0">
            <a:spAutoFit/>
          </a:bodyPr>
          <a:lstStyle/>
          <a:p>
            <a:r>
              <a:rPr lang="en-GB" sz="2400" b="1" dirty="0">
                <a:solidFill>
                  <a:srgbClr val="FFFF00"/>
                </a:solidFill>
                <a:latin typeface="Arial" panose="020B0604020202020204" pitchFamily="34" charset="0"/>
                <a:cs typeface="Arial" panose="020B0604020202020204" pitchFamily="34" charset="0"/>
              </a:rPr>
              <a:t>UV Rays</a:t>
            </a:r>
          </a:p>
        </p:txBody>
      </p:sp>
      <p:sp>
        <p:nvSpPr>
          <p:cNvPr id="9" name="Footer Placeholder 8"/>
          <p:cNvSpPr>
            <a:spLocks noGrp="1"/>
          </p:cNvSpPr>
          <p:nvPr>
            <p:ph type="ftr" sz="quarter" idx="11"/>
          </p:nvPr>
        </p:nvSpPr>
        <p:spPr/>
        <p:txBody>
          <a:bodyPr/>
          <a:lstStyle/>
          <a:p>
            <a:r>
              <a:rPr lang="en-GB" dirty="0"/>
              <a:t>3</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971565">
            <a:off x="6257159" y="904563"/>
            <a:ext cx="1006475"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53808">
            <a:off x="1644144" y="3212595"/>
            <a:ext cx="1006475"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133742" y="1056395"/>
            <a:ext cx="1006475"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91906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LASS QUIZ"/>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578" b="23556" l="29667" r="70867">
                        <a14:foregroundMark x1="57467" y1="15289" x2="57467" y2="15289"/>
                        <a14:backgroundMark x1="56600" y1="7467" x2="56600" y2="7467"/>
                        <a14:backgroundMark x1="57933" y1="7644" x2="57933" y2="7644"/>
                        <a14:backgroundMark x1="59600" y1="7911" x2="59600" y2="7911"/>
                        <a14:backgroundMark x1="61200" y1="7644" x2="61200" y2="7644"/>
                        <a14:backgroundMark x1="52867" y1="11111" x2="52867" y2="11111"/>
                        <a14:backgroundMark x1="52667" y1="13511" x2="52667" y2="13511"/>
                        <a14:backgroundMark x1="52533" y1="17511" x2="52533" y2="17511"/>
                        <a14:backgroundMark x1="53000" y1="19467" x2="53000" y2="19467"/>
                        <a14:backgroundMark x1="53333" y1="22311" x2="53333" y2="22311"/>
                        <a14:backgroundMark x1="63667" y1="22311" x2="63667" y2="22311"/>
                      </a14:backgroundRemoval>
                    </a14:imgEffect>
                  </a14:imgLayer>
                </a14:imgProps>
              </a:ext>
              <a:ext uri="{28A0092B-C50C-407E-A947-70E740481C1C}">
                <a14:useLocalDpi xmlns:a14="http://schemas.microsoft.com/office/drawing/2010/main" val="0"/>
              </a:ext>
            </a:extLst>
          </a:blip>
          <a:srcRect l="28762" t="5902" r="27632" b="74426"/>
          <a:stretch/>
        </p:blipFill>
        <p:spPr bwMode="auto">
          <a:xfrm>
            <a:off x="1962533" y="1310547"/>
            <a:ext cx="5456942" cy="184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nursery\AppData\Local\Microsoft\Windows\Temporary Internet Files\Content.IE5\PWML4PYE\ob_f2ca9a_nigm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3335401"/>
            <a:ext cx="2665742" cy="2665742"/>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pPr>
              <a:defRPr/>
            </a:pPr>
            <a:r>
              <a:rPr lang="en-GB" dirty="0">
                <a:solidFill>
                  <a:prstClr val="black">
                    <a:tint val="75000"/>
                  </a:prstClr>
                </a:solidFill>
              </a:rPr>
              <a:t>30</a:t>
            </a:r>
          </a:p>
        </p:txBody>
      </p:sp>
    </p:spTree>
    <p:custDataLst>
      <p:tags r:id="rId1"/>
    </p:custDataLst>
    <p:extLst>
      <p:ext uri="{BB962C8B-B14F-4D97-AF65-F5344CB8AC3E}">
        <p14:creationId xmlns:p14="http://schemas.microsoft.com/office/powerpoint/2010/main" val="3823031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116" y="692696"/>
            <a:ext cx="8352928" cy="1723549"/>
          </a:xfrm>
          <a:prstGeom prst="rect">
            <a:avLst/>
          </a:prstGeom>
          <a:noFill/>
        </p:spPr>
        <p:txBody>
          <a:bodyPr wrap="square" rtlCol="0">
            <a:spAutoFit/>
          </a:bodyPr>
          <a:lstStyle/>
          <a:p>
            <a:pPr algn="ctr"/>
            <a:r>
              <a:rPr lang="en-GB" altLang="en-US" sz="4400" b="1" dirty="0">
                <a:latin typeface="Arial" panose="020B0604020202020204" pitchFamily="34" charset="0"/>
                <a:cs typeface="Arial" panose="020B0604020202020204" pitchFamily="34" charset="0"/>
              </a:rPr>
              <a:t>What hours of the day is sun intensity greatest?</a:t>
            </a:r>
          </a:p>
          <a:p>
            <a:pPr algn="ctr"/>
            <a:endParaRPr lang="en-GB" dirty="0"/>
          </a:p>
        </p:txBody>
      </p:sp>
      <p:sp>
        <p:nvSpPr>
          <p:cNvPr id="3" name="Rectangle 2"/>
          <p:cNvSpPr/>
          <p:nvPr/>
        </p:nvSpPr>
        <p:spPr>
          <a:xfrm>
            <a:off x="2117349" y="2945450"/>
            <a:ext cx="5040560" cy="646331"/>
          </a:xfrm>
          <a:prstGeom prst="rect">
            <a:avLst/>
          </a:prstGeom>
        </p:spPr>
        <p:txBody>
          <a:bodyPr wrap="square">
            <a:spAutoFit/>
          </a:bodyPr>
          <a:lstStyle/>
          <a:p>
            <a:pPr algn="ctr">
              <a:lnSpc>
                <a:spcPct val="90000"/>
              </a:lnSpc>
              <a:spcBef>
                <a:spcPct val="0"/>
              </a:spcBef>
            </a:pPr>
            <a:r>
              <a:rPr lang="en-GB" altLang="en-US" sz="4000" b="1" dirty="0">
                <a:solidFill>
                  <a:srgbClr val="FF0000"/>
                </a:solidFill>
                <a:latin typeface="Arial" panose="020B0604020202020204" pitchFamily="34" charset="0"/>
                <a:cs typeface="Arial" panose="020B0604020202020204" pitchFamily="34" charset="0"/>
              </a:rPr>
              <a:t>A. 11am to 3pm</a:t>
            </a:r>
          </a:p>
        </p:txBody>
      </p:sp>
      <p:sp>
        <p:nvSpPr>
          <p:cNvPr id="4" name="Rectangle 3"/>
          <p:cNvSpPr/>
          <p:nvPr/>
        </p:nvSpPr>
        <p:spPr>
          <a:xfrm>
            <a:off x="2579425" y="4154803"/>
            <a:ext cx="4116408" cy="646331"/>
          </a:xfrm>
          <a:prstGeom prst="rect">
            <a:avLst/>
          </a:prstGeom>
        </p:spPr>
        <p:txBody>
          <a:bodyPr wrap="square">
            <a:spAutoFit/>
          </a:bodyPr>
          <a:lstStyle/>
          <a:p>
            <a:pPr algn="ctr">
              <a:lnSpc>
                <a:spcPct val="90000"/>
              </a:lnSpc>
              <a:spcBef>
                <a:spcPct val="0"/>
              </a:spcBef>
            </a:pPr>
            <a:r>
              <a:rPr lang="en-GB" altLang="en-US" sz="4000" b="1" dirty="0">
                <a:solidFill>
                  <a:srgbClr val="FF0000"/>
                </a:solidFill>
                <a:latin typeface="Arial" panose="020B0604020202020204" pitchFamily="34" charset="0"/>
                <a:cs typeface="Arial" panose="020B0604020202020204" pitchFamily="34" charset="0"/>
              </a:rPr>
              <a:t>B. 6pm to 10pm</a:t>
            </a:r>
          </a:p>
        </p:txBody>
      </p:sp>
      <p:sp>
        <p:nvSpPr>
          <p:cNvPr id="7" name="Footer Placeholder 6"/>
          <p:cNvSpPr>
            <a:spLocks noGrp="1"/>
          </p:cNvSpPr>
          <p:nvPr>
            <p:ph type="ftr" sz="quarter" idx="11"/>
          </p:nvPr>
        </p:nvSpPr>
        <p:spPr/>
        <p:txBody>
          <a:bodyPr/>
          <a:lstStyle/>
          <a:p>
            <a:pPr>
              <a:defRPr/>
            </a:pPr>
            <a:r>
              <a:rPr lang="en-GB" dirty="0">
                <a:solidFill>
                  <a:prstClr val="black">
                    <a:tint val="75000"/>
                  </a:prstClr>
                </a:solidFill>
              </a:rPr>
              <a:t>31</a:t>
            </a:r>
          </a:p>
        </p:txBody>
      </p:sp>
    </p:spTree>
    <p:custDataLst>
      <p:tags r:id="rId1"/>
    </p:custDataLst>
    <p:extLst>
      <p:ext uri="{BB962C8B-B14F-4D97-AF65-F5344CB8AC3E}">
        <p14:creationId xmlns:p14="http://schemas.microsoft.com/office/powerpoint/2010/main" val="3823031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143000"/>
          </a:xfrm>
        </p:spPr>
        <p:txBody>
          <a:bodyPr>
            <a:noAutofit/>
          </a:bodyPr>
          <a:lstStyle/>
          <a:p>
            <a:r>
              <a:rPr lang="en-GB" altLang="en-US" sz="4400" b="1" dirty="0">
                <a:solidFill>
                  <a:schemeClr val="tx1"/>
                </a:solidFill>
                <a:latin typeface="Arial" panose="020B0604020202020204" pitchFamily="34" charset="0"/>
                <a:cs typeface="Arial" panose="020B0604020202020204" pitchFamily="34" charset="0"/>
              </a:rPr>
              <a:t>Do you have to reapply sun cream? </a:t>
            </a:r>
            <a:br>
              <a:rPr lang="en-GB" altLang="en-US" sz="4000" b="1" dirty="0">
                <a:solidFill>
                  <a:srgbClr val="FF0000"/>
                </a:solidFill>
                <a:latin typeface="Arial" panose="020B0604020202020204" pitchFamily="34" charset="0"/>
                <a:cs typeface="Arial" panose="020B0604020202020204" pitchFamily="34" charset="0"/>
              </a:rPr>
            </a:br>
            <a:endParaRPr lang="en-GB" sz="4000" dirty="0">
              <a:solidFill>
                <a:srgbClr val="FF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r>
              <a:rPr lang="en-GB" dirty="0">
                <a:solidFill>
                  <a:prstClr val="black">
                    <a:tint val="75000"/>
                  </a:prstClr>
                </a:solidFill>
              </a:rPr>
              <a:t>32</a:t>
            </a:r>
          </a:p>
        </p:txBody>
      </p:sp>
      <p:pic>
        <p:nvPicPr>
          <p:cNvPr id="4" name="Picture 3"/>
          <p:cNvPicPr>
            <a:picLocks noChangeAspect="1"/>
          </p:cNvPicPr>
          <p:nvPr/>
        </p:nvPicPr>
        <p:blipFill>
          <a:blip r:embed="rId4"/>
          <a:stretch>
            <a:fillRect/>
          </a:stretch>
        </p:blipFill>
        <p:spPr>
          <a:xfrm>
            <a:off x="2483768" y="1926206"/>
            <a:ext cx="4176464" cy="4430144"/>
          </a:xfrm>
          <a:prstGeom prst="rect">
            <a:avLst/>
          </a:prstGeom>
        </p:spPr>
      </p:pic>
    </p:spTree>
    <p:custDataLst>
      <p:tags r:id="rId1"/>
    </p:custDataLst>
    <p:extLst>
      <p:ext uri="{BB962C8B-B14F-4D97-AF65-F5344CB8AC3E}">
        <p14:creationId xmlns:p14="http://schemas.microsoft.com/office/powerpoint/2010/main" val="3823031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5462587"/>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WIMMING P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88640"/>
            <a:ext cx="8064896" cy="541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1520" y="404664"/>
            <a:ext cx="8640960" cy="1446550"/>
          </a:xfrm>
          <a:prstGeom prst="rect">
            <a:avLst/>
          </a:prstGeom>
        </p:spPr>
        <p:txBody>
          <a:bodyPr wrap="square">
            <a:spAutoFit/>
          </a:bodyPr>
          <a:lstStyle/>
          <a:p>
            <a:pPr marL="609600" lvl="0" indent="-609600" algn="ctr" fontAlgn="base">
              <a:spcBef>
                <a:spcPct val="20000"/>
              </a:spcBef>
              <a:spcAft>
                <a:spcPct val="0"/>
              </a:spcAft>
            </a:pPr>
            <a:r>
              <a:rPr lang="en-GB" altLang="en-US" sz="4400" b="1" dirty="0">
                <a:latin typeface="Arial" panose="020B0604020202020204" pitchFamily="34" charset="0"/>
                <a:cs typeface="Arial" panose="020B0604020202020204" pitchFamily="34" charset="0"/>
              </a:rPr>
              <a:t>Can the sun still reach your skin in the swimming pool? </a:t>
            </a:r>
          </a:p>
        </p:txBody>
      </p:sp>
      <p:sp>
        <p:nvSpPr>
          <p:cNvPr id="3" name="Footer Placeholder 2"/>
          <p:cNvSpPr>
            <a:spLocks noGrp="1"/>
          </p:cNvSpPr>
          <p:nvPr>
            <p:ph type="ftr" sz="quarter" idx="11"/>
          </p:nvPr>
        </p:nvSpPr>
        <p:spPr/>
        <p:txBody>
          <a:bodyPr/>
          <a:lstStyle/>
          <a:p>
            <a:r>
              <a:rPr lang="en-GB" dirty="0"/>
              <a:t>33</a:t>
            </a:r>
          </a:p>
        </p:txBody>
      </p:sp>
    </p:spTree>
    <p:extLst>
      <p:ext uri="{BB962C8B-B14F-4D97-AF65-F5344CB8AC3E}">
        <p14:creationId xmlns:p14="http://schemas.microsoft.com/office/powerpoint/2010/main" val="826339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5443435"/>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LOUDY S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03" y="178558"/>
            <a:ext cx="7594804" cy="541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6203" y="1484784"/>
            <a:ext cx="7848872" cy="1446550"/>
          </a:xfrm>
          <a:prstGeom prst="rect">
            <a:avLst/>
          </a:prstGeom>
          <a:noFill/>
        </p:spPr>
        <p:txBody>
          <a:bodyPr wrap="square" rtlCol="0">
            <a:spAutoFit/>
          </a:bodyPr>
          <a:lstStyle/>
          <a:p>
            <a:pPr algn="ctr"/>
            <a:r>
              <a:rPr lang="en-GB" sz="4400" b="1" dirty="0">
                <a:latin typeface="Arial" panose="020B0604020202020204" pitchFamily="34" charset="0"/>
                <a:cs typeface="Arial" panose="020B0604020202020204" pitchFamily="34" charset="0"/>
              </a:rPr>
              <a:t>Can your skin get damaged on a  cloudy day?</a:t>
            </a:r>
          </a:p>
        </p:txBody>
      </p:sp>
      <p:sp>
        <p:nvSpPr>
          <p:cNvPr id="6" name="Footer Placeholder 5"/>
          <p:cNvSpPr>
            <a:spLocks noGrp="1"/>
          </p:cNvSpPr>
          <p:nvPr>
            <p:ph type="ftr" sz="quarter" idx="11"/>
          </p:nvPr>
        </p:nvSpPr>
        <p:spPr/>
        <p:txBody>
          <a:bodyPr/>
          <a:lstStyle/>
          <a:p>
            <a:r>
              <a:rPr lang="en-GB" dirty="0"/>
              <a:t>34</a:t>
            </a:r>
          </a:p>
        </p:txBody>
      </p:sp>
    </p:spTree>
    <p:extLst>
      <p:ext uri="{BB962C8B-B14F-4D97-AF65-F5344CB8AC3E}">
        <p14:creationId xmlns:p14="http://schemas.microsoft.com/office/powerpoint/2010/main" val="2009384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295" y="5462587"/>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83618" y="1268760"/>
            <a:ext cx="5832450" cy="438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26554" y="1605752"/>
            <a:ext cx="403383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buFontTx/>
              <a:buNone/>
            </a:pPr>
            <a:r>
              <a:rPr lang="en-GB" altLang="en-US" sz="3600" b="1" dirty="0">
                <a:solidFill>
                  <a:srgbClr val="FF0000"/>
                </a:solidFill>
                <a:latin typeface="Arial" panose="020B0604020202020204" pitchFamily="34" charset="0"/>
                <a:cs typeface="Arial" panose="020B0604020202020204" pitchFamily="34" charset="0"/>
              </a:rPr>
              <a:t>A. Under a tree</a:t>
            </a:r>
          </a:p>
        </p:txBody>
      </p:sp>
      <p:sp>
        <p:nvSpPr>
          <p:cNvPr id="6" name="Rectangle 5"/>
          <p:cNvSpPr/>
          <p:nvPr/>
        </p:nvSpPr>
        <p:spPr>
          <a:xfrm>
            <a:off x="4572000" y="1605934"/>
            <a:ext cx="4572000" cy="1200329"/>
          </a:xfrm>
          <a:prstGeom prst="rect">
            <a:avLst/>
          </a:prstGeom>
        </p:spPr>
        <p:txBody>
          <a:bodyPr>
            <a:spAutoFit/>
          </a:bodyPr>
          <a:lstStyle/>
          <a:p>
            <a:pPr lvl="0" algn="ctr" fontAlgn="base">
              <a:spcBef>
                <a:spcPct val="0"/>
              </a:spcBef>
              <a:spcAft>
                <a:spcPct val="0"/>
              </a:spcAft>
            </a:pPr>
            <a:r>
              <a:rPr lang="en-GB" altLang="en-US" sz="3600" b="1" dirty="0">
                <a:solidFill>
                  <a:srgbClr val="FF0000"/>
                </a:solidFill>
                <a:latin typeface="Arial" panose="020B0604020202020204" pitchFamily="34" charset="0"/>
                <a:cs typeface="Arial" panose="020B0604020202020204" pitchFamily="34" charset="0"/>
              </a:rPr>
              <a:t>B. Under a goal post net</a:t>
            </a:r>
          </a:p>
        </p:txBody>
      </p:sp>
      <p:sp>
        <p:nvSpPr>
          <p:cNvPr id="7" name="Rectangle 6"/>
          <p:cNvSpPr/>
          <p:nvPr/>
        </p:nvSpPr>
        <p:spPr>
          <a:xfrm>
            <a:off x="1259632" y="217966"/>
            <a:ext cx="7128792" cy="1446550"/>
          </a:xfrm>
          <a:prstGeom prst="rect">
            <a:avLst/>
          </a:prstGeom>
        </p:spPr>
        <p:txBody>
          <a:bodyPr wrap="square">
            <a:spAutoFit/>
          </a:bodyPr>
          <a:lstStyle/>
          <a:p>
            <a:pPr marL="342900" lvl="0" indent="-342900" algn="ctr" fontAlgn="base">
              <a:spcBef>
                <a:spcPct val="20000"/>
              </a:spcBef>
              <a:spcAft>
                <a:spcPct val="0"/>
              </a:spcAft>
            </a:pPr>
            <a:r>
              <a:rPr lang="en-GB" altLang="en-US" sz="4400" b="1" dirty="0">
                <a:solidFill>
                  <a:prstClr val="black"/>
                </a:solidFill>
                <a:latin typeface="Arial" panose="020B0604020202020204" pitchFamily="34" charset="0"/>
                <a:cs typeface="Arial" panose="020B0604020202020204" pitchFamily="34" charset="0"/>
              </a:rPr>
              <a:t>Where would you find shade from the sun?</a:t>
            </a:r>
            <a:r>
              <a:rPr lang="en-GB" altLang="en-US" sz="4400" b="1" dirty="0">
                <a:solidFill>
                  <a:srgbClr val="0070C0"/>
                </a:solidFill>
                <a:latin typeface="Arial" panose="020B0604020202020204" pitchFamily="34" charset="0"/>
                <a:cs typeface="Arial" panose="020B0604020202020204" pitchFamily="34" charset="0"/>
              </a:rPr>
              <a:t> </a:t>
            </a:r>
          </a:p>
        </p:txBody>
      </p:sp>
      <p:sp>
        <p:nvSpPr>
          <p:cNvPr id="3" name="Footer Placeholder 2"/>
          <p:cNvSpPr>
            <a:spLocks noGrp="1"/>
          </p:cNvSpPr>
          <p:nvPr>
            <p:ph type="ftr" sz="quarter" idx="11"/>
          </p:nvPr>
        </p:nvSpPr>
        <p:spPr/>
        <p:txBody>
          <a:bodyPr/>
          <a:lstStyle/>
          <a:p>
            <a:r>
              <a:rPr lang="en-GB" dirty="0"/>
              <a:t>35</a:t>
            </a:r>
          </a:p>
        </p:txBody>
      </p:sp>
    </p:spTree>
    <p:extLst>
      <p:ext uri="{BB962C8B-B14F-4D97-AF65-F5344CB8AC3E}">
        <p14:creationId xmlns:p14="http://schemas.microsoft.com/office/powerpoint/2010/main" val="666874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8136904" cy="1446550"/>
          </a:xfrm>
          <a:prstGeom prst="rect">
            <a:avLst/>
          </a:prstGeom>
          <a:noFill/>
        </p:spPr>
        <p:txBody>
          <a:bodyPr wrap="square" rtlCol="0">
            <a:spAutoFit/>
          </a:bodyPr>
          <a:lstStyle/>
          <a:p>
            <a:pPr algn="ctr"/>
            <a:r>
              <a:rPr lang="en-GB" sz="4400" b="1" dirty="0">
                <a:latin typeface="Arial" panose="020B0604020202020204" pitchFamily="34" charset="0"/>
                <a:cs typeface="Arial" panose="020B0604020202020204" pitchFamily="34" charset="0"/>
              </a:rPr>
              <a:t>Which of these hats will protect you more in the sun?</a:t>
            </a:r>
          </a:p>
        </p:txBody>
      </p:sp>
      <p:sp>
        <p:nvSpPr>
          <p:cNvPr id="3" name="Rectangle 2"/>
          <p:cNvSpPr/>
          <p:nvPr/>
        </p:nvSpPr>
        <p:spPr>
          <a:xfrm>
            <a:off x="835274" y="2060848"/>
            <a:ext cx="3026791" cy="553998"/>
          </a:xfrm>
          <a:prstGeom prst="rect">
            <a:avLst/>
          </a:prstGeom>
        </p:spPr>
        <p:txBody>
          <a:bodyPr wrap="none">
            <a:spAutoFit/>
          </a:bodyPr>
          <a:lstStyle/>
          <a:p>
            <a:pPr algn="ctr"/>
            <a:r>
              <a:rPr lang="en-GB" altLang="en-US" sz="3000" b="1" dirty="0">
                <a:solidFill>
                  <a:srgbClr val="FF0000"/>
                </a:solidFill>
                <a:latin typeface="Arial" panose="020B0604020202020204" pitchFamily="34" charset="0"/>
                <a:cs typeface="Arial" panose="020B0604020202020204" pitchFamily="34" charset="0"/>
              </a:rPr>
              <a:t>A. Baseball cap</a:t>
            </a:r>
          </a:p>
        </p:txBody>
      </p:sp>
      <p:pic>
        <p:nvPicPr>
          <p:cNvPr id="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443" b="99270" l="0" r="100000"/>
                    </a14:imgEffect>
                  </a14:imgLayer>
                </a14:imgProps>
              </a:ext>
              <a:ext uri="{28A0092B-C50C-407E-A947-70E740481C1C}">
                <a14:useLocalDpi xmlns:a14="http://schemas.microsoft.com/office/drawing/2010/main" val="0"/>
              </a:ext>
            </a:extLst>
          </a:blip>
          <a:srcRect t="38534"/>
          <a:stretch/>
        </p:blipFill>
        <p:spPr bwMode="auto">
          <a:xfrm>
            <a:off x="687502" y="2828847"/>
            <a:ext cx="3163887" cy="30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30015" y="2023375"/>
            <a:ext cx="4050917" cy="553998"/>
          </a:xfrm>
          <a:prstGeom prst="rect">
            <a:avLst/>
          </a:prstGeom>
        </p:spPr>
        <p:txBody>
          <a:bodyPr wrap="none">
            <a:spAutoFit/>
          </a:bodyPr>
          <a:lstStyle/>
          <a:p>
            <a:pPr lvl="0" algn="ctr" fontAlgn="base">
              <a:spcBef>
                <a:spcPct val="0"/>
              </a:spcBef>
              <a:spcAft>
                <a:spcPct val="0"/>
              </a:spcAft>
            </a:pPr>
            <a:r>
              <a:rPr lang="en-GB" altLang="en-US" sz="3000" b="1" dirty="0">
                <a:solidFill>
                  <a:srgbClr val="FF0000"/>
                </a:solidFill>
                <a:latin typeface="Arial" panose="020B0604020202020204" pitchFamily="34" charset="0"/>
                <a:cs typeface="Arial" panose="020B0604020202020204" pitchFamily="34" charset="0"/>
              </a:rPr>
              <a:t>B. Wide Brimmed hat</a:t>
            </a:r>
          </a:p>
        </p:txBody>
      </p:sp>
      <p:pic>
        <p:nvPicPr>
          <p:cNvPr id="6" name="Picture 2" descr="C:\Users\nursery\AppData\Local\Microsoft\Windows\Temporary Internet Files\Content.Outlook\3XNW6RS1\HA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4" r="4394" b="5091"/>
          <a:stretch/>
        </p:blipFill>
        <p:spPr bwMode="auto">
          <a:xfrm>
            <a:off x="4716016" y="2614846"/>
            <a:ext cx="4201617" cy="285212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11"/>
          </p:nvPr>
        </p:nvSpPr>
        <p:spPr/>
        <p:txBody>
          <a:bodyPr/>
          <a:lstStyle/>
          <a:p>
            <a:pPr>
              <a:defRPr/>
            </a:pPr>
            <a:r>
              <a:rPr lang="en-GB" dirty="0">
                <a:solidFill>
                  <a:prstClr val="black">
                    <a:tint val="75000"/>
                  </a:prstClr>
                </a:solidFill>
              </a:rPr>
              <a:t>36</a:t>
            </a:r>
          </a:p>
        </p:txBody>
      </p:sp>
    </p:spTree>
    <p:extLst>
      <p:ext uri="{BB962C8B-B14F-4D97-AF65-F5344CB8AC3E}">
        <p14:creationId xmlns:p14="http://schemas.microsoft.com/office/powerpoint/2010/main" val="3823031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 SCIENTIST LOGO"/>
          <p:cNvPicPr/>
          <p:nvPr/>
        </p:nvPicPr>
        <p:blipFill>
          <a:blip r:embed="rId2" cstate="print">
            <a:extLst>
              <a:ext uri="{BEBA8EAE-BF5A-486C-A8C5-ECC9F3942E4B}">
                <a14:imgProps xmlns:a14="http://schemas.microsoft.com/office/drawing/2010/main">
                  <a14:imgLayer r:embed="rId3">
                    <a14:imgEffect>
                      <a14:backgroundRemoval t="0" b="100000" l="0" r="99731">
                        <a14:backgroundMark x1="41667" y1="34677" x2="41667" y2="34677"/>
                        <a14:backgroundMark x1="50806" y1="35753" x2="50806" y2="35753"/>
                        <a14:backgroundMark x1="56989" y1="35753" x2="56989" y2="35753"/>
                        <a14:backgroundMark x1="56989" y1="54032" x2="56989" y2="54032"/>
                        <a14:backgroundMark x1="40591" y1="55108" x2="40591" y2="55108"/>
                      </a14:backgroundRemoval>
                    </a14:imgEffect>
                  </a14:imgLayer>
                </a14:imgProps>
              </a:ext>
              <a:ext uri="{28A0092B-C50C-407E-A947-70E740481C1C}">
                <a14:useLocalDpi xmlns:a14="http://schemas.microsoft.com/office/drawing/2010/main" val="0"/>
              </a:ext>
            </a:extLst>
          </a:blip>
          <a:srcRect/>
          <a:stretch>
            <a:fillRect/>
          </a:stretch>
        </p:blipFill>
        <p:spPr bwMode="auto">
          <a:xfrm>
            <a:off x="2934756" y="3918251"/>
            <a:ext cx="3264203" cy="2939749"/>
          </a:xfrm>
          <a:prstGeom prst="rect">
            <a:avLst/>
          </a:prstGeom>
          <a:noFill/>
          <a:ln>
            <a:noFill/>
          </a:ln>
        </p:spPr>
      </p:pic>
      <p:pic>
        <p:nvPicPr>
          <p:cNvPr id="5" name="Picture 7" descr="TITLE SLIDE_201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4044" b="86844" l="2467" r="27867"/>
                    </a14:imgEffect>
                  </a14:imgLayer>
                </a14:imgProps>
              </a:ext>
              <a:ext uri="{28A0092B-C50C-407E-A947-70E740481C1C}">
                <a14:useLocalDpi xmlns:a14="http://schemas.microsoft.com/office/drawing/2010/main" val="0"/>
              </a:ext>
            </a:extLst>
          </a:blip>
          <a:srcRect l="2207" t="14528" r="71321" b="13537"/>
          <a:stretch/>
        </p:blipFill>
        <p:spPr bwMode="auto">
          <a:xfrm>
            <a:off x="340251" y="3750263"/>
            <a:ext cx="1432322" cy="291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ITLE SLIDE_2013"/>
          <p:cNvPicPr/>
          <p:nvPr/>
        </p:nvPicPr>
        <p:blipFill rotWithShape="1">
          <a:blip r:embed="rId6" cstate="print">
            <a:extLst>
              <a:ext uri="{BEBA8EAE-BF5A-486C-A8C5-ECC9F3942E4B}">
                <a14:imgProps xmlns:a14="http://schemas.microsoft.com/office/drawing/2010/main">
                  <a14:imgLayer r:embed="rId7">
                    <a14:imgEffect>
                      <a14:backgroundRemoval t="16444" b="89067" l="71267" r="99400">
                        <a14:backgroundMark x1="85961" y1="72324" x2="85961" y2="72324"/>
                        <a14:backgroundMark x1="85961" y1="78135" x2="85961" y2="78135"/>
                        <a14:backgroundMark x1="85529" y1="76300" x2="85529" y2="76300"/>
                      </a14:backgroundRemoval>
                    </a14:imgEffect>
                  </a14:imgLayer>
                </a14:imgProps>
              </a:ext>
              <a:ext uri="{28A0092B-C50C-407E-A947-70E740481C1C}">
                <a14:useLocalDpi xmlns:a14="http://schemas.microsoft.com/office/drawing/2010/main" val="0"/>
              </a:ext>
            </a:extLst>
          </a:blip>
          <a:srcRect l="72036" t="17326" b="10334"/>
          <a:stretch/>
        </p:blipFill>
        <p:spPr bwMode="auto">
          <a:xfrm>
            <a:off x="7483106" y="461636"/>
            <a:ext cx="1726309" cy="2938181"/>
          </a:xfrm>
          <a:prstGeom prst="rect">
            <a:avLst/>
          </a:prstGeom>
          <a:noFill/>
          <a:ln>
            <a:noFill/>
          </a:ln>
          <a:extLst>
            <a:ext uri="{53640926-AAD7-44D8-BBD7-CCE9431645EC}">
              <a14:shadowObscured xmlns:a14="http://schemas.microsoft.com/office/drawing/2010/main"/>
            </a:ext>
          </a:extLst>
        </p:spPr>
      </p:pic>
      <p:sp>
        <p:nvSpPr>
          <p:cNvPr id="9" name="Footer Placeholder 8"/>
          <p:cNvSpPr>
            <a:spLocks noGrp="1"/>
          </p:cNvSpPr>
          <p:nvPr>
            <p:ph type="ftr" sz="quarter" idx="11"/>
          </p:nvPr>
        </p:nvSpPr>
        <p:spPr/>
        <p:txBody>
          <a:bodyPr/>
          <a:lstStyle/>
          <a:p>
            <a:pPr>
              <a:defRPr/>
            </a:pPr>
            <a:r>
              <a:rPr lang="en-GB" dirty="0">
                <a:solidFill>
                  <a:prstClr val="black">
                    <a:tint val="75000"/>
                  </a:prstClr>
                </a:solidFill>
              </a:rPr>
              <a:t>37</a:t>
            </a:r>
          </a:p>
        </p:txBody>
      </p:sp>
      <p:sp>
        <p:nvSpPr>
          <p:cNvPr id="7" name="TextBox 6"/>
          <p:cNvSpPr txBox="1"/>
          <p:nvPr/>
        </p:nvSpPr>
        <p:spPr>
          <a:xfrm>
            <a:off x="1303222" y="84522"/>
            <a:ext cx="6179884" cy="4185761"/>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Congratulations!</a:t>
            </a:r>
          </a:p>
          <a:p>
            <a:endParaRPr lang="en-GB" sz="3200" b="1" dirty="0">
              <a:latin typeface="Arial" panose="020B0604020202020204" pitchFamily="34" charset="0"/>
              <a:cs typeface="Arial" panose="020B0604020202020204" pitchFamily="34" charset="0"/>
            </a:endParaRPr>
          </a:p>
          <a:p>
            <a:r>
              <a:rPr lang="en-GB" sz="3600" b="1" dirty="0">
                <a:latin typeface="Arial" panose="020B0604020202020204" pitchFamily="34" charset="0"/>
                <a:cs typeface="Arial" panose="020B0604020202020204" pitchFamily="34" charset="0"/>
              </a:rPr>
              <a:t>Class:</a:t>
            </a:r>
          </a:p>
          <a:p>
            <a:r>
              <a:rPr lang="en-GB" sz="3600" b="1" dirty="0">
                <a:latin typeface="Arial" panose="020B0604020202020204" pitchFamily="34" charset="0"/>
                <a:cs typeface="Arial" panose="020B0604020202020204" pitchFamily="34" charset="0"/>
              </a:rPr>
              <a:t>Teacher: </a:t>
            </a:r>
          </a:p>
          <a:p>
            <a:endParaRPr lang="en-GB" sz="3600" b="1" dirty="0">
              <a:latin typeface="Arial" panose="020B0604020202020204" pitchFamily="34" charset="0"/>
              <a:cs typeface="Arial" panose="020B0604020202020204" pitchFamily="34" charset="0"/>
            </a:endParaRPr>
          </a:p>
          <a:p>
            <a:pPr algn="ctr"/>
            <a:r>
              <a:rPr lang="en-GB" sz="3600" b="1" dirty="0">
                <a:latin typeface="Arial" panose="020B0604020202020204" pitchFamily="34" charset="0"/>
                <a:cs typeface="Arial" panose="020B0604020202020204" pitchFamily="34" charset="0"/>
              </a:rPr>
              <a:t>You are now Sun Scientists!!</a:t>
            </a:r>
          </a:p>
        </p:txBody>
      </p:sp>
    </p:spTree>
    <p:extLst>
      <p:ext uri="{BB962C8B-B14F-4D97-AF65-F5344CB8AC3E}">
        <p14:creationId xmlns:p14="http://schemas.microsoft.com/office/powerpoint/2010/main" val="382303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GB" dirty="0">
                <a:solidFill>
                  <a:schemeClr val="tx1"/>
                </a:solidFill>
                <a:latin typeface="Arial" panose="020B0604020202020204" pitchFamily="34" charset="0"/>
                <a:cs typeface="Arial" panose="020B0604020202020204" pitchFamily="34" charset="0"/>
              </a:rPr>
              <a:t>Sun intensity during the day</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32856"/>
            <a:ext cx="2323280" cy="232320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1502" y="2113654"/>
            <a:ext cx="2323765" cy="232384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267" y="2108913"/>
            <a:ext cx="2254976" cy="230607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0245" y="2108913"/>
            <a:ext cx="2287436" cy="2298431"/>
          </a:xfrm>
          <a:prstGeom prst="rect">
            <a:avLst/>
          </a:prstGeom>
        </p:spPr>
      </p:pic>
      <p:sp>
        <p:nvSpPr>
          <p:cNvPr id="7" name="Rectangle 6"/>
          <p:cNvSpPr/>
          <p:nvPr/>
        </p:nvSpPr>
        <p:spPr>
          <a:xfrm>
            <a:off x="291691" y="4680751"/>
            <a:ext cx="1601722" cy="954107"/>
          </a:xfrm>
          <a:prstGeom prst="rect">
            <a:avLst/>
          </a:prstGeom>
        </p:spPr>
        <p:txBody>
          <a:bodyPr wrap="none">
            <a:spAutoFit/>
          </a:bodyPr>
          <a:lstStyle/>
          <a:p>
            <a:pPr algn="ctr"/>
            <a:r>
              <a:rPr lang="en-GB" sz="2800" b="1" dirty="0">
                <a:latin typeface="Arial" panose="020B0604020202020204" pitchFamily="34" charset="0"/>
                <a:cs typeface="Arial" panose="020B0604020202020204" pitchFamily="34" charset="0"/>
              </a:rPr>
              <a:t>Early </a:t>
            </a:r>
          </a:p>
          <a:p>
            <a:pPr algn="ctr"/>
            <a:r>
              <a:rPr lang="en-GB" sz="2800" b="1" dirty="0">
                <a:latin typeface="Arial" panose="020B0604020202020204" pitchFamily="34" charset="0"/>
                <a:cs typeface="Arial" panose="020B0604020202020204" pitchFamily="34" charset="0"/>
              </a:rPr>
              <a:t>Morning</a:t>
            </a:r>
          </a:p>
        </p:txBody>
      </p:sp>
      <p:cxnSp>
        <p:nvCxnSpPr>
          <p:cNvPr id="8" name="Straight Connector 7"/>
          <p:cNvCxnSpPr/>
          <p:nvPr/>
        </p:nvCxnSpPr>
        <p:spPr>
          <a:xfrm>
            <a:off x="2323280" y="4774991"/>
            <a:ext cx="228198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8215" y="4590348"/>
            <a:ext cx="0" cy="35201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65963" y="4590346"/>
            <a:ext cx="0" cy="35201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1502" y="5282702"/>
            <a:ext cx="2160240" cy="1384995"/>
          </a:xfrm>
          <a:prstGeom prst="rect">
            <a:avLst/>
          </a:prstGeom>
          <a:noFill/>
        </p:spPr>
        <p:txBody>
          <a:bodyPr wrap="square" rtlCol="0">
            <a:spAutoFit/>
          </a:bodyPr>
          <a:lstStyle/>
          <a:p>
            <a:pPr algn="ctr"/>
            <a:r>
              <a:rPr lang="en-GB" sz="2800" b="1" dirty="0">
                <a:solidFill>
                  <a:srgbClr val="FF0000"/>
                </a:solidFill>
                <a:latin typeface="Arial" panose="020B0604020202020204" pitchFamily="34" charset="0"/>
                <a:cs typeface="Arial" panose="020B0604020202020204" pitchFamily="34" charset="0"/>
              </a:rPr>
              <a:t>11am – 3pm</a:t>
            </a:r>
          </a:p>
          <a:p>
            <a:pPr algn="ctr"/>
            <a:r>
              <a:rPr lang="en-GB" sz="2800" b="1" dirty="0">
                <a:solidFill>
                  <a:srgbClr val="FF0000"/>
                </a:solidFill>
                <a:latin typeface="Arial" panose="020B0604020202020204" pitchFamily="34" charset="0"/>
                <a:cs typeface="Arial" panose="020B0604020202020204" pitchFamily="34" charset="0"/>
              </a:rPr>
              <a:t>Avoid Sun</a:t>
            </a:r>
          </a:p>
        </p:txBody>
      </p:sp>
      <p:sp>
        <p:nvSpPr>
          <p:cNvPr id="12" name="TextBox 11"/>
          <p:cNvSpPr txBox="1"/>
          <p:nvPr/>
        </p:nvSpPr>
        <p:spPr>
          <a:xfrm>
            <a:off x="4956897" y="4687902"/>
            <a:ext cx="158272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Evening</a:t>
            </a:r>
          </a:p>
        </p:txBody>
      </p:sp>
      <p:sp>
        <p:nvSpPr>
          <p:cNvPr id="13" name="TextBox 12"/>
          <p:cNvSpPr txBox="1"/>
          <p:nvPr/>
        </p:nvSpPr>
        <p:spPr>
          <a:xfrm>
            <a:off x="7402759" y="4720189"/>
            <a:ext cx="1222407"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Night</a:t>
            </a:r>
          </a:p>
        </p:txBody>
      </p:sp>
      <p:sp>
        <p:nvSpPr>
          <p:cNvPr id="16" name="Footer Placeholder 15"/>
          <p:cNvSpPr>
            <a:spLocks noGrp="1"/>
          </p:cNvSpPr>
          <p:nvPr>
            <p:ph type="ftr" sz="quarter" idx="11"/>
          </p:nvPr>
        </p:nvSpPr>
        <p:spPr/>
        <p:txBody>
          <a:bodyPr/>
          <a:lstStyle/>
          <a:p>
            <a:pPr>
              <a:defRPr/>
            </a:pPr>
            <a:r>
              <a:rPr lang="en-GB" dirty="0">
                <a:solidFill>
                  <a:prstClr val="black">
                    <a:tint val="75000"/>
                  </a:prstClr>
                </a:solidFill>
              </a:rPr>
              <a:t>4</a:t>
            </a:r>
          </a:p>
        </p:txBody>
      </p:sp>
    </p:spTree>
    <p:custDataLst>
      <p:tags r:id="rId1"/>
    </p:custDataLst>
    <p:extLst>
      <p:ext uri="{BB962C8B-B14F-4D97-AF65-F5344CB8AC3E}">
        <p14:creationId xmlns:p14="http://schemas.microsoft.com/office/powerpoint/2010/main" val="3557529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764704"/>
            <a:ext cx="5544617" cy="1143000"/>
          </a:xfrm>
        </p:spPr>
        <p:txBody>
          <a:bodyPr>
            <a:normAutofit fontScale="90000"/>
          </a:bodyPr>
          <a:lstStyle/>
          <a:p>
            <a:pPr algn="l"/>
            <a:r>
              <a:rPr lang="en-GB" dirty="0">
                <a:solidFill>
                  <a:schemeClr val="tx1"/>
                </a:solidFill>
                <a:latin typeface="Arial" panose="020B0604020202020204" pitchFamily="34" charset="0"/>
                <a:cs typeface="Arial" panose="020B0604020202020204" pitchFamily="34" charset="0"/>
              </a:rPr>
              <a:t>Advantage of the sun’s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rays to our body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176" t="42793" r="48652" b="19443"/>
          <a:stretch/>
        </p:blipFill>
        <p:spPr>
          <a:xfrm>
            <a:off x="7987506" y="2"/>
            <a:ext cx="1156493" cy="1401104"/>
          </a:xfrm>
          <a:prstGeom prst="rect">
            <a:avLst/>
          </a:prstGeom>
        </p:spPr>
      </p:pic>
      <p:sp>
        <p:nvSpPr>
          <p:cNvPr id="4" name="Oval Callout 3"/>
          <p:cNvSpPr/>
          <p:nvPr/>
        </p:nvSpPr>
        <p:spPr>
          <a:xfrm>
            <a:off x="50915" y="2635794"/>
            <a:ext cx="3168352" cy="2232248"/>
          </a:xfrm>
          <a:prstGeom prst="wedgeEllipseCallout">
            <a:avLst>
              <a:gd name="adj1" fmla="val 61767"/>
              <a:gd name="adj2" fmla="val 1588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Our bones need Vitamin D – we can get this from the sun!</a:t>
            </a:r>
          </a:p>
        </p:txBody>
      </p:sp>
      <p:pic>
        <p:nvPicPr>
          <p:cNvPr id="5" name="Picture 10" descr="C:\Users\nursery\AppData\Local\Microsoft\Windows\Temporary Internet Files\Content.IE5\PWML4PYE\smil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869160"/>
            <a:ext cx="3235757" cy="17669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 b="23890"/>
          <a:stretch/>
        </p:blipFill>
        <p:spPr bwMode="auto">
          <a:xfrm>
            <a:off x="3563888" y="2866170"/>
            <a:ext cx="5181600" cy="288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pPr>
              <a:defRPr/>
            </a:pPr>
            <a:r>
              <a:rPr lang="en-GB" dirty="0">
                <a:solidFill>
                  <a:prstClr val="black">
                    <a:tint val="75000"/>
                  </a:prstClr>
                </a:solidFill>
              </a:rPr>
              <a:t>5</a:t>
            </a:r>
          </a:p>
        </p:txBody>
      </p:sp>
      <p:sp>
        <p:nvSpPr>
          <p:cNvPr id="7" name="Oval Callout 6"/>
          <p:cNvSpPr/>
          <p:nvPr/>
        </p:nvSpPr>
        <p:spPr>
          <a:xfrm>
            <a:off x="4932040" y="154658"/>
            <a:ext cx="3313856" cy="2492895"/>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dirty="0">
                <a:latin typeface="Arial" panose="020B0604020202020204" pitchFamily="34" charset="0"/>
                <a:cs typeface="Arial" panose="020B0604020202020204" pitchFamily="34" charset="0"/>
              </a:rPr>
              <a:t>But we only need a few minutes in the sun to get enough Vitamin D!</a:t>
            </a:r>
          </a:p>
        </p:txBody>
      </p:sp>
    </p:spTree>
    <p:extLst>
      <p:ext uri="{BB962C8B-B14F-4D97-AF65-F5344CB8AC3E}">
        <p14:creationId xmlns:p14="http://schemas.microsoft.com/office/powerpoint/2010/main" val="881005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5464943"/>
            <a:ext cx="2699792" cy="1393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C:\Users\nursery\AppData\Local\Microsoft\Windows\Temporary Internet Files\Content.IE5\LXE0L57N\320px-SMirC-thumbsdown.sv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159" y="3552739"/>
            <a:ext cx="1728281" cy="172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0176" t="42793" r="48652" b="19443"/>
          <a:stretch/>
        </p:blipFill>
        <p:spPr>
          <a:xfrm>
            <a:off x="6555764" y="0"/>
            <a:ext cx="2588235" cy="3135677"/>
          </a:xfrm>
          <a:prstGeom prst="rect">
            <a:avLst/>
          </a:prstGeom>
        </p:spPr>
      </p:pic>
      <p:sp>
        <p:nvSpPr>
          <p:cNvPr id="2" name="Title 1"/>
          <p:cNvSpPr>
            <a:spLocks noGrp="1"/>
          </p:cNvSpPr>
          <p:nvPr>
            <p:ph type="title"/>
          </p:nvPr>
        </p:nvSpPr>
        <p:spPr/>
        <p:txBody>
          <a:bodyPr>
            <a:normAutofit fontScale="90000"/>
          </a:bodyPr>
          <a:lstStyle/>
          <a:p>
            <a:pPr algn="l"/>
            <a:r>
              <a:rPr lang="en-GB" dirty="0">
                <a:latin typeface="Arial" panose="020B0604020202020204" pitchFamily="34" charset="0"/>
                <a:cs typeface="Arial" panose="020B0604020202020204" pitchFamily="34" charset="0"/>
              </a:rPr>
              <a:t>Disadvantage of the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sun’s rays to our body</a:t>
            </a:r>
            <a:endParaRPr lang="en-GB" dirty="0"/>
          </a:p>
        </p:txBody>
      </p:sp>
      <p:pic>
        <p:nvPicPr>
          <p:cNvPr id="5" name="Picture 4" descr="TITLE SLIDE_201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7244" b="85956" l="72133" r="97067">
                        <a14:backgroundMark x1="84933" y1="71022" x2="84933" y2="71022"/>
                        <a14:backgroundMark x1="84400" y1="74311" x2="84400" y2="74311"/>
                        <a14:backgroundMark x1="84400" y1="77689" x2="84400" y2="77689"/>
                      </a14:backgroundRemoval>
                    </a14:imgEffect>
                  </a14:imgLayer>
                </a14:imgProps>
              </a:ext>
              <a:ext uri="{28A0092B-C50C-407E-A947-70E740481C1C}">
                <a14:useLocalDpi xmlns:a14="http://schemas.microsoft.com/office/drawing/2010/main" val="0"/>
              </a:ext>
            </a:extLst>
          </a:blip>
          <a:srcRect l="71379" t="17471" r="2586" b="12414"/>
          <a:stretch/>
        </p:blipFill>
        <p:spPr bwMode="auto">
          <a:xfrm>
            <a:off x="971600" y="1660421"/>
            <a:ext cx="2380593" cy="480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3841858" y="1660421"/>
            <a:ext cx="3268880" cy="2421903"/>
          </a:xfrm>
          <a:prstGeom prst="wedgeEllipseCallout">
            <a:avLst>
              <a:gd name="adj1" fmla="val -71871"/>
              <a:gd name="adj2" fmla="val -476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My skin is burned because I did not protect myself from the sun!</a:t>
            </a:r>
          </a:p>
        </p:txBody>
      </p:sp>
      <p:sp>
        <p:nvSpPr>
          <p:cNvPr id="8" name="Footer Placeholder 7"/>
          <p:cNvSpPr>
            <a:spLocks noGrp="1"/>
          </p:cNvSpPr>
          <p:nvPr>
            <p:ph type="ftr" sz="quarter" idx="11"/>
          </p:nvPr>
        </p:nvSpPr>
        <p:spPr/>
        <p:txBody>
          <a:bodyPr/>
          <a:lstStyle/>
          <a:p>
            <a:r>
              <a:rPr lang="en-GB" dirty="0"/>
              <a:t>6</a:t>
            </a:r>
          </a:p>
        </p:txBody>
      </p:sp>
    </p:spTree>
    <p:custDataLst>
      <p:tags r:id="rId1"/>
    </p:custDataLst>
    <p:extLst>
      <p:ext uri="{BB962C8B-B14F-4D97-AF65-F5344CB8AC3E}">
        <p14:creationId xmlns:p14="http://schemas.microsoft.com/office/powerpoint/2010/main" val="237472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563" y="5462587"/>
            <a:ext cx="2700337"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0176" t="42793" r="48652" b="19443"/>
          <a:stretch/>
        </p:blipFill>
        <p:spPr>
          <a:xfrm>
            <a:off x="6555763" y="0"/>
            <a:ext cx="2588235" cy="3135677"/>
          </a:xfrm>
          <a:prstGeom prst="rect">
            <a:avLst/>
          </a:prstGeom>
        </p:spPr>
      </p:pic>
      <p:sp>
        <p:nvSpPr>
          <p:cNvPr id="2" name="Title 1"/>
          <p:cNvSpPr>
            <a:spLocks noGrp="1"/>
          </p:cNvSpPr>
          <p:nvPr>
            <p:ph type="title"/>
          </p:nvPr>
        </p:nvSpPr>
        <p:spPr>
          <a:xfrm>
            <a:off x="-396552" y="433568"/>
            <a:ext cx="6497517" cy="1143000"/>
          </a:xfrm>
        </p:spPr>
        <p:txBody>
          <a:bodyPr>
            <a:noAutofit/>
          </a:bodyPr>
          <a:lstStyle/>
          <a:p>
            <a:r>
              <a:rPr lang="en-GB" sz="5000" dirty="0">
                <a:latin typeface="Arial" panose="020B0604020202020204" pitchFamily="34" charset="0"/>
                <a:cs typeface="Arial" panose="020B0604020202020204" pitchFamily="34" charset="0"/>
              </a:rPr>
              <a:t>Short-term effects </a:t>
            </a:r>
            <a:br>
              <a:rPr lang="en-GB" sz="5000" dirty="0">
                <a:latin typeface="Arial" panose="020B0604020202020204" pitchFamily="34" charset="0"/>
                <a:cs typeface="Arial" panose="020B0604020202020204" pitchFamily="34" charset="0"/>
              </a:rPr>
            </a:br>
            <a:r>
              <a:rPr lang="en-GB" sz="5000" dirty="0">
                <a:latin typeface="Arial" panose="020B0604020202020204" pitchFamily="34" charset="0"/>
                <a:cs typeface="Arial" panose="020B0604020202020204" pitchFamily="34" charset="0"/>
              </a:rPr>
              <a:t>of the sun</a:t>
            </a:r>
          </a:p>
        </p:txBody>
      </p:sp>
      <p:sp>
        <p:nvSpPr>
          <p:cNvPr id="3" name="Content Placeholder 2"/>
          <p:cNvSpPr>
            <a:spLocks noGrp="1"/>
          </p:cNvSpPr>
          <p:nvPr>
            <p:ph idx="4294967295"/>
          </p:nvPr>
        </p:nvSpPr>
        <p:spPr>
          <a:xfrm>
            <a:off x="509232" y="2049517"/>
            <a:ext cx="8229600" cy="4525963"/>
          </a:xfrm>
        </p:spPr>
        <p:txBody>
          <a:bodyPr/>
          <a:lstStyle/>
          <a:p>
            <a:pPr marL="0" indent="0">
              <a:buNone/>
            </a:pPr>
            <a:r>
              <a:rPr lang="en-GB" dirty="0">
                <a:latin typeface="Arial" panose="020B0604020202020204" pitchFamily="34" charset="0"/>
                <a:cs typeface="Arial" panose="020B0604020202020204" pitchFamily="34" charset="0"/>
              </a:rPr>
              <a:t>When you get burned by the sun:</a:t>
            </a:r>
          </a:p>
          <a:p>
            <a:r>
              <a:rPr lang="en-GB" dirty="0">
                <a:latin typeface="Arial" panose="020B0604020202020204" pitchFamily="34" charset="0"/>
                <a:cs typeface="Arial" panose="020B0604020202020204" pitchFamily="34" charset="0"/>
              </a:rPr>
              <a:t>Your skin can turn red, blister and</a:t>
            </a:r>
          </a:p>
          <a:p>
            <a:pPr marL="0" indent="0">
              <a:buNone/>
            </a:pPr>
            <a:r>
              <a:rPr lang="en-GB" dirty="0">
                <a:latin typeface="Arial" panose="020B0604020202020204" pitchFamily="34" charset="0"/>
                <a:cs typeface="Arial" panose="020B0604020202020204" pitchFamily="34" charset="0"/>
              </a:rPr>
              <a:t>   peel off</a:t>
            </a:r>
          </a:p>
          <a:p>
            <a:r>
              <a:rPr lang="en-GB" dirty="0">
                <a:latin typeface="Arial" panose="020B0604020202020204" pitchFamily="34" charset="0"/>
                <a:cs typeface="Arial" panose="020B0604020202020204" pitchFamily="34" charset="0"/>
              </a:rPr>
              <a:t>Your body can feel sore</a:t>
            </a:r>
          </a:p>
          <a:p>
            <a:r>
              <a:rPr lang="en-GB" dirty="0">
                <a:latin typeface="Arial" panose="020B0604020202020204" pitchFamily="34" charset="0"/>
                <a:cs typeface="Arial" panose="020B0604020202020204" pitchFamily="34" charset="0"/>
              </a:rPr>
              <a:t>You can get a bad headache</a:t>
            </a:r>
          </a:p>
          <a:p>
            <a:r>
              <a:rPr lang="en-GB" dirty="0">
                <a:latin typeface="Arial" panose="020B0604020202020204" pitchFamily="34" charset="0"/>
                <a:cs typeface="Arial" panose="020B0604020202020204" pitchFamily="34" charset="0"/>
              </a:rPr>
              <a:t>You can feel very ill</a:t>
            </a:r>
          </a:p>
          <a:p>
            <a:endParaRPr lang="en-GB" dirty="0"/>
          </a:p>
        </p:txBody>
      </p:sp>
      <p:pic>
        <p:nvPicPr>
          <p:cNvPr id="5" name="Picture 4" descr="TITLE SLIDE_2013"/>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244" b="85956" l="72133" r="97067">
                        <a14:backgroundMark x1="84933" y1="71022" x2="84933" y2="71022"/>
                        <a14:backgroundMark x1="84400" y1="74311" x2="84400" y2="74311"/>
                        <a14:backgroundMark x1="84400" y1="77689" x2="84400" y2="77689"/>
                      </a14:backgroundRemoval>
                    </a14:imgEffect>
                  </a14:imgLayer>
                </a14:imgProps>
              </a:ext>
              <a:ext uri="{28A0092B-C50C-407E-A947-70E740481C1C}">
                <a14:useLocalDpi xmlns:a14="http://schemas.microsoft.com/office/drawing/2010/main" val="0"/>
              </a:ext>
            </a:extLst>
          </a:blip>
          <a:srcRect l="71379" t="17471" r="2586" b="12414"/>
          <a:stretch/>
        </p:blipFill>
        <p:spPr bwMode="auto">
          <a:xfrm>
            <a:off x="6868484" y="2204864"/>
            <a:ext cx="1782493"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3376510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title"/>
          </p:nvPr>
        </p:nvSpPr>
        <p:spPr>
          <a:xfrm>
            <a:off x="179512" y="260648"/>
            <a:ext cx="6059016" cy="1143000"/>
          </a:xfrm>
        </p:spPr>
        <p:txBody>
          <a:bodyPr>
            <a:noAutofit/>
          </a:bodyPr>
          <a:lstStyle/>
          <a:p>
            <a:r>
              <a:rPr lang="en-GB" sz="5000" dirty="0">
                <a:solidFill>
                  <a:schemeClr val="tx1"/>
                </a:solidFill>
                <a:latin typeface="Arial" panose="020B0604020202020204" pitchFamily="34" charset="0"/>
                <a:cs typeface="Arial" panose="020B0604020202020204" pitchFamily="34" charset="0"/>
              </a:rPr>
              <a:t>Long-term effects </a:t>
            </a:r>
            <a:br>
              <a:rPr lang="en-GB" sz="5000" dirty="0">
                <a:solidFill>
                  <a:schemeClr val="tx1"/>
                </a:solidFill>
                <a:latin typeface="Arial" panose="020B0604020202020204" pitchFamily="34" charset="0"/>
                <a:cs typeface="Arial" panose="020B0604020202020204" pitchFamily="34" charset="0"/>
              </a:rPr>
            </a:br>
            <a:r>
              <a:rPr lang="en-GB" sz="5000" dirty="0">
                <a:solidFill>
                  <a:schemeClr val="tx1"/>
                </a:solidFill>
                <a:latin typeface="Arial" panose="020B0604020202020204" pitchFamily="34" charset="0"/>
                <a:cs typeface="Arial" panose="020B0604020202020204" pitchFamily="34" charset="0"/>
              </a:rPr>
              <a:t>of sun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176" t="42793" r="48652" b="19443"/>
          <a:stretch/>
        </p:blipFill>
        <p:spPr>
          <a:xfrm>
            <a:off x="6555764" y="0"/>
            <a:ext cx="2588235" cy="3135677"/>
          </a:xfrm>
          <a:prstGeom prst="rect">
            <a:avLst/>
          </a:prstGeom>
        </p:spPr>
      </p:pic>
      <p:sp>
        <p:nvSpPr>
          <p:cNvPr id="5" name="Content Placeholder 2"/>
          <p:cNvSpPr>
            <a:spLocks noGrp="1"/>
          </p:cNvSpPr>
          <p:nvPr>
            <p:ph idx="1"/>
          </p:nvPr>
        </p:nvSpPr>
        <p:spPr>
          <a:xfrm>
            <a:off x="467544" y="1670277"/>
            <a:ext cx="8229600" cy="4525963"/>
          </a:xfrm>
        </p:spPr>
        <p:txBody>
          <a:bodyPr>
            <a:normAutofit/>
          </a:bodyPr>
          <a:lstStyle/>
          <a:p>
            <a:pPr marL="0" indent="0">
              <a:buNone/>
            </a:pPr>
            <a:r>
              <a:rPr lang="en-GB" sz="3200" dirty="0">
                <a:cs typeface="Arial" panose="020B0604020202020204" pitchFamily="34" charset="0"/>
              </a:rPr>
              <a:t>If we get burned, our skin is </a:t>
            </a:r>
          </a:p>
          <a:p>
            <a:pPr marL="0" indent="0">
              <a:buNone/>
            </a:pPr>
            <a:r>
              <a:rPr lang="en-GB" sz="3200" dirty="0">
                <a:cs typeface="Arial" panose="020B0604020202020204" pitchFamily="34" charset="0"/>
              </a:rPr>
              <a:t>damaged and this can lead to serious </a:t>
            </a:r>
          </a:p>
          <a:p>
            <a:pPr marL="0" indent="0">
              <a:buNone/>
            </a:pPr>
            <a:r>
              <a:rPr lang="en-GB" sz="3200" dirty="0">
                <a:cs typeface="Arial" panose="020B0604020202020204" pitchFamily="34" charset="0"/>
              </a:rPr>
              <a:t>health problems in the future</a:t>
            </a:r>
          </a:p>
          <a:p>
            <a:pPr marL="0" indent="0">
              <a:buNone/>
            </a:pPr>
            <a:endParaRPr lang="en-GB" sz="3200" dirty="0"/>
          </a:p>
        </p:txBody>
      </p:sp>
      <p:grpSp>
        <p:nvGrpSpPr>
          <p:cNvPr id="6" name="Group 5"/>
          <p:cNvGrpSpPr/>
          <p:nvPr/>
        </p:nvGrpSpPr>
        <p:grpSpPr>
          <a:xfrm>
            <a:off x="1922453" y="3553473"/>
            <a:ext cx="4409417" cy="3010625"/>
            <a:chOff x="395288" y="131763"/>
            <a:chExt cx="7797800" cy="6213475"/>
          </a:xfrm>
        </p:grpSpPr>
        <p:sp>
          <p:nvSpPr>
            <p:cNvPr id="7" name="AutoShape 3"/>
            <p:cNvSpPr>
              <a:spLocks noChangeAspect="1" noChangeArrowheads="1" noTextEdit="1"/>
            </p:cNvSpPr>
            <p:nvPr/>
          </p:nvSpPr>
          <p:spPr bwMode="auto">
            <a:xfrm>
              <a:off x="395288" y="131763"/>
              <a:ext cx="77978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p:nvSpPr>
          <p:spPr bwMode="auto">
            <a:xfrm>
              <a:off x="3968751" y="1843088"/>
              <a:ext cx="1106488" cy="1435100"/>
            </a:xfrm>
            <a:custGeom>
              <a:avLst/>
              <a:gdLst>
                <a:gd name="T0" fmla="*/ 29 w 697"/>
                <a:gd name="T1" fmla="*/ 892 h 904"/>
                <a:gd name="T2" fmla="*/ 46 w 697"/>
                <a:gd name="T3" fmla="*/ 901 h 904"/>
                <a:gd name="T4" fmla="*/ 69 w 697"/>
                <a:gd name="T5" fmla="*/ 904 h 904"/>
                <a:gd name="T6" fmla="*/ 94 w 697"/>
                <a:gd name="T7" fmla="*/ 901 h 904"/>
                <a:gd name="T8" fmla="*/ 122 w 697"/>
                <a:gd name="T9" fmla="*/ 892 h 904"/>
                <a:gd name="T10" fmla="*/ 152 w 697"/>
                <a:gd name="T11" fmla="*/ 877 h 904"/>
                <a:gd name="T12" fmla="*/ 186 w 697"/>
                <a:gd name="T13" fmla="*/ 857 h 904"/>
                <a:gd name="T14" fmla="*/ 221 w 697"/>
                <a:gd name="T15" fmla="*/ 834 h 904"/>
                <a:gd name="T16" fmla="*/ 256 w 697"/>
                <a:gd name="T17" fmla="*/ 805 h 904"/>
                <a:gd name="T18" fmla="*/ 294 w 697"/>
                <a:gd name="T19" fmla="*/ 773 h 904"/>
                <a:gd name="T20" fmla="*/ 332 w 697"/>
                <a:gd name="T21" fmla="*/ 736 h 904"/>
                <a:gd name="T22" fmla="*/ 371 w 697"/>
                <a:gd name="T23" fmla="*/ 694 h 904"/>
                <a:gd name="T24" fmla="*/ 411 w 697"/>
                <a:gd name="T25" fmla="*/ 651 h 904"/>
                <a:gd name="T26" fmla="*/ 450 w 697"/>
                <a:gd name="T27" fmla="*/ 603 h 904"/>
                <a:gd name="T28" fmla="*/ 487 w 697"/>
                <a:gd name="T29" fmla="*/ 553 h 904"/>
                <a:gd name="T30" fmla="*/ 524 w 697"/>
                <a:gd name="T31" fmla="*/ 501 h 904"/>
                <a:gd name="T32" fmla="*/ 557 w 697"/>
                <a:gd name="T33" fmla="*/ 449 h 904"/>
                <a:gd name="T34" fmla="*/ 587 w 697"/>
                <a:gd name="T35" fmla="*/ 398 h 904"/>
                <a:gd name="T36" fmla="*/ 614 w 697"/>
                <a:gd name="T37" fmla="*/ 349 h 904"/>
                <a:gd name="T38" fmla="*/ 638 w 697"/>
                <a:gd name="T39" fmla="*/ 300 h 904"/>
                <a:gd name="T40" fmla="*/ 657 w 697"/>
                <a:gd name="T41" fmla="*/ 256 h 904"/>
                <a:gd name="T42" fmla="*/ 673 w 697"/>
                <a:gd name="T43" fmla="*/ 213 h 904"/>
                <a:gd name="T44" fmla="*/ 685 w 697"/>
                <a:gd name="T45" fmla="*/ 171 h 904"/>
                <a:gd name="T46" fmla="*/ 694 w 697"/>
                <a:gd name="T47" fmla="*/ 134 h 904"/>
                <a:gd name="T48" fmla="*/ 697 w 697"/>
                <a:gd name="T49" fmla="*/ 101 h 904"/>
                <a:gd name="T50" fmla="*/ 697 w 697"/>
                <a:gd name="T51" fmla="*/ 72 h 904"/>
                <a:gd name="T52" fmla="*/ 693 w 697"/>
                <a:gd name="T53" fmla="*/ 46 h 904"/>
                <a:gd name="T54" fmla="*/ 684 w 697"/>
                <a:gd name="T55" fmla="*/ 27 h 904"/>
                <a:gd name="T56" fmla="*/ 669 w 697"/>
                <a:gd name="T57" fmla="*/ 12 h 904"/>
                <a:gd name="T58" fmla="*/ 651 w 697"/>
                <a:gd name="T59" fmla="*/ 3 h 904"/>
                <a:gd name="T60" fmla="*/ 629 w 697"/>
                <a:gd name="T61" fmla="*/ 0 h 904"/>
                <a:gd name="T62" fmla="*/ 603 w 697"/>
                <a:gd name="T63" fmla="*/ 3 h 904"/>
                <a:gd name="T64" fmla="*/ 575 w 697"/>
                <a:gd name="T65" fmla="*/ 12 h 904"/>
                <a:gd name="T66" fmla="*/ 545 w 697"/>
                <a:gd name="T67" fmla="*/ 27 h 904"/>
                <a:gd name="T68" fmla="*/ 512 w 697"/>
                <a:gd name="T69" fmla="*/ 46 h 904"/>
                <a:gd name="T70" fmla="*/ 477 w 697"/>
                <a:gd name="T71" fmla="*/ 70 h 904"/>
                <a:gd name="T72" fmla="*/ 441 w 697"/>
                <a:gd name="T73" fmla="*/ 98 h 904"/>
                <a:gd name="T74" fmla="*/ 404 w 697"/>
                <a:gd name="T75" fmla="*/ 131 h 904"/>
                <a:gd name="T76" fmla="*/ 365 w 697"/>
                <a:gd name="T77" fmla="*/ 168 h 904"/>
                <a:gd name="T78" fmla="*/ 326 w 697"/>
                <a:gd name="T79" fmla="*/ 210 h 904"/>
                <a:gd name="T80" fmla="*/ 288 w 697"/>
                <a:gd name="T81" fmla="*/ 253 h 904"/>
                <a:gd name="T82" fmla="*/ 249 w 697"/>
                <a:gd name="T83" fmla="*/ 300 h 904"/>
                <a:gd name="T84" fmla="*/ 210 w 697"/>
                <a:gd name="T85" fmla="*/ 351 h 904"/>
                <a:gd name="T86" fmla="*/ 174 w 697"/>
                <a:gd name="T87" fmla="*/ 403 h 904"/>
                <a:gd name="T88" fmla="*/ 140 w 697"/>
                <a:gd name="T89" fmla="*/ 455 h 904"/>
                <a:gd name="T90" fmla="*/ 110 w 697"/>
                <a:gd name="T91" fmla="*/ 505 h 904"/>
                <a:gd name="T92" fmla="*/ 84 w 697"/>
                <a:gd name="T93" fmla="*/ 554 h 904"/>
                <a:gd name="T94" fmla="*/ 60 w 697"/>
                <a:gd name="T95" fmla="*/ 603 h 904"/>
                <a:gd name="T96" fmla="*/ 40 w 697"/>
                <a:gd name="T97" fmla="*/ 648 h 904"/>
                <a:gd name="T98" fmla="*/ 24 w 697"/>
                <a:gd name="T99" fmla="*/ 693 h 904"/>
                <a:gd name="T100" fmla="*/ 12 w 697"/>
                <a:gd name="T101" fmla="*/ 733 h 904"/>
                <a:gd name="T102" fmla="*/ 5 w 697"/>
                <a:gd name="T103" fmla="*/ 770 h 904"/>
                <a:gd name="T104" fmla="*/ 0 w 697"/>
                <a:gd name="T105" fmla="*/ 803 h 904"/>
                <a:gd name="T106" fmla="*/ 0 w 697"/>
                <a:gd name="T107" fmla="*/ 832 h 904"/>
                <a:gd name="T108" fmla="*/ 5 w 697"/>
                <a:gd name="T109" fmla="*/ 857 h 904"/>
                <a:gd name="T110" fmla="*/ 15 w 697"/>
                <a:gd name="T111" fmla="*/ 877 h 904"/>
                <a:gd name="T112" fmla="*/ 29 w 697"/>
                <a:gd name="T113" fmla="*/ 89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7" h="904">
                  <a:moveTo>
                    <a:pt x="29" y="892"/>
                  </a:moveTo>
                  <a:lnTo>
                    <a:pt x="46" y="901"/>
                  </a:lnTo>
                  <a:lnTo>
                    <a:pt x="69" y="904"/>
                  </a:lnTo>
                  <a:lnTo>
                    <a:pt x="94" y="901"/>
                  </a:lnTo>
                  <a:lnTo>
                    <a:pt x="122" y="892"/>
                  </a:lnTo>
                  <a:lnTo>
                    <a:pt x="152" y="877"/>
                  </a:lnTo>
                  <a:lnTo>
                    <a:pt x="186" y="857"/>
                  </a:lnTo>
                  <a:lnTo>
                    <a:pt x="221" y="834"/>
                  </a:lnTo>
                  <a:lnTo>
                    <a:pt x="256" y="805"/>
                  </a:lnTo>
                  <a:lnTo>
                    <a:pt x="294" y="773"/>
                  </a:lnTo>
                  <a:lnTo>
                    <a:pt x="332" y="736"/>
                  </a:lnTo>
                  <a:lnTo>
                    <a:pt x="371" y="694"/>
                  </a:lnTo>
                  <a:lnTo>
                    <a:pt x="411" y="651"/>
                  </a:lnTo>
                  <a:lnTo>
                    <a:pt x="450" y="603"/>
                  </a:lnTo>
                  <a:lnTo>
                    <a:pt x="487" y="553"/>
                  </a:lnTo>
                  <a:lnTo>
                    <a:pt x="524" y="501"/>
                  </a:lnTo>
                  <a:lnTo>
                    <a:pt x="557" y="449"/>
                  </a:lnTo>
                  <a:lnTo>
                    <a:pt x="587" y="398"/>
                  </a:lnTo>
                  <a:lnTo>
                    <a:pt x="614" y="349"/>
                  </a:lnTo>
                  <a:lnTo>
                    <a:pt x="638" y="300"/>
                  </a:lnTo>
                  <a:lnTo>
                    <a:pt x="657" y="256"/>
                  </a:lnTo>
                  <a:lnTo>
                    <a:pt x="673" y="213"/>
                  </a:lnTo>
                  <a:lnTo>
                    <a:pt x="685" y="171"/>
                  </a:lnTo>
                  <a:lnTo>
                    <a:pt x="694" y="134"/>
                  </a:lnTo>
                  <a:lnTo>
                    <a:pt x="697" y="101"/>
                  </a:lnTo>
                  <a:lnTo>
                    <a:pt x="697" y="72"/>
                  </a:lnTo>
                  <a:lnTo>
                    <a:pt x="693" y="46"/>
                  </a:lnTo>
                  <a:lnTo>
                    <a:pt x="684" y="27"/>
                  </a:lnTo>
                  <a:lnTo>
                    <a:pt x="669" y="12"/>
                  </a:lnTo>
                  <a:lnTo>
                    <a:pt x="651" y="3"/>
                  </a:lnTo>
                  <a:lnTo>
                    <a:pt x="629" y="0"/>
                  </a:lnTo>
                  <a:lnTo>
                    <a:pt x="603" y="3"/>
                  </a:lnTo>
                  <a:lnTo>
                    <a:pt x="575" y="12"/>
                  </a:lnTo>
                  <a:lnTo>
                    <a:pt x="545" y="27"/>
                  </a:lnTo>
                  <a:lnTo>
                    <a:pt x="512" y="46"/>
                  </a:lnTo>
                  <a:lnTo>
                    <a:pt x="477" y="70"/>
                  </a:lnTo>
                  <a:lnTo>
                    <a:pt x="441" y="98"/>
                  </a:lnTo>
                  <a:lnTo>
                    <a:pt x="404" y="131"/>
                  </a:lnTo>
                  <a:lnTo>
                    <a:pt x="365" y="168"/>
                  </a:lnTo>
                  <a:lnTo>
                    <a:pt x="326" y="210"/>
                  </a:lnTo>
                  <a:lnTo>
                    <a:pt x="288" y="253"/>
                  </a:lnTo>
                  <a:lnTo>
                    <a:pt x="249" y="300"/>
                  </a:lnTo>
                  <a:lnTo>
                    <a:pt x="210" y="351"/>
                  </a:lnTo>
                  <a:lnTo>
                    <a:pt x="174" y="403"/>
                  </a:lnTo>
                  <a:lnTo>
                    <a:pt x="140" y="455"/>
                  </a:lnTo>
                  <a:lnTo>
                    <a:pt x="110" y="505"/>
                  </a:lnTo>
                  <a:lnTo>
                    <a:pt x="84" y="554"/>
                  </a:lnTo>
                  <a:lnTo>
                    <a:pt x="60" y="603"/>
                  </a:lnTo>
                  <a:lnTo>
                    <a:pt x="40" y="648"/>
                  </a:lnTo>
                  <a:lnTo>
                    <a:pt x="24" y="693"/>
                  </a:lnTo>
                  <a:lnTo>
                    <a:pt x="12" y="733"/>
                  </a:lnTo>
                  <a:lnTo>
                    <a:pt x="5" y="770"/>
                  </a:lnTo>
                  <a:lnTo>
                    <a:pt x="0" y="803"/>
                  </a:lnTo>
                  <a:lnTo>
                    <a:pt x="0" y="832"/>
                  </a:lnTo>
                  <a:lnTo>
                    <a:pt x="5" y="857"/>
                  </a:lnTo>
                  <a:lnTo>
                    <a:pt x="15" y="877"/>
                  </a:lnTo>
                  <a:lnTo>
                    <a:pt x="29" y="8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7"/>
            <p:cNvSpPr>
              <a:spLocks/>
            </p:cNvSpPr>
            <p:nvPr/>
          </p:nvSpPr>
          <p:spPr bwMode="auto">
            <a:xfrm>
              <a:off x="3968751" y="1843088"/>
              <a:ext cx="1106488" cy="1435100"/>
            </a:xfrm>
            <a:custGeom>
              <a:avLst/>
              <a:gdLst>
                <a:gd name="T0" fmla="*/ 29 w 697"/>
                <a:gd name="T1" fmla="*/ 892 h 904"/>
                <a:gd name="T2" fmla="*/ 46 w 697"/>
                <a:gd name="T3" fmla="*/ 901 h 904"/>
                <a:gd name="T4" fmla="*/ 69 w 697"/>
                <a:gd name="T5" fmla="*/ 904 h 904"/>
                <a:gd name="T6" fmla="*/ 94 w 697"/>
                <a:gd name="T7" fmla="*/ 901 h 904"/>
                <a:gd name="T8" fmla="*/ 122 w 697"/>
                <a:gd name="T9" fmla="*/ 892 h 904"/>
                <a:gd name="T10" fmla="*/ 152 w 697"/>
                <a:gd name="T11" fmla="*/ 877 h 904"/>
                <a:gd name="T12" fmla="*/ 186 w 697"/>
                <a:gd name="T13" fmla="*/ 857 h 904"/>
                <a:gd name="T14" fmla="*/ 221 w 697"/>
                <a:gd name="T15" fmla="*/ 834 h 904"/>
                <a:gd name="T16" fmla="*/ 256 w 697"/>
                <a:gd name="T17" fmla="*/ 805 h 904"/>
                <a:gd name="T18" fmla="*/ 294 w 697"/>
                <a:gd name="T19" fmla="*/ 773 h 904"/>
                <a:gd name="T20" fmla="*/ 332 w 697"/>
                <a:gd name="T21" fmla="*/ 736 h 904"/>
                <a:gd name="T22" fmla="*/ 371 w 697"/>
                <a:gd name="T23" fmla="*/ 694 h 904"/>
                <a:gd name="T24" fmla="*/ 411 w 697"/>
                <a:gd name="T25" fmla="*/ 651 h 904"/>
                <a:gd name="T26" fmla="*/ 450 w 697"/>
                <a:gd name="T27" fmla="*/ 603 h 904"/>
                <a:gd name="T28" fmla="*/ 487 w 697"/>
                <a:gd name="T29" fmla="*/ 553 h 904"/>
                <a:gd name="T30" fmla="*/ 524 w 697"/>
                <a:gd name="T31" fmla="*/ 501 h 904"/>
                <a:gd name="T32" fmla="*/ 557 w 697"/>
                <a:gd name="T33" fmla="*/ 449 h 904"/>
                <a:gd name="T34" fmla="*/ 587 w 697"/>
                <a:gd name="T35" fmla="*/ 398 h 904"/>
                <a:gd name="T36" fmla="*/ 614 w 697"/>
                <a:gd name="T37" fmla="*/ 349 h 904"/>
                <a:gd name="T38" fmla="*/ 638 w 697"/>
                <a:gd name="T39" fmla="*/ 300 h 904"/>
                <a:gd name="T40" fmla="*/ 657 w 697"/>
                <a:gd name="T41" fmla="*/ 256 h 904"/>
                <a:gd name="T42" fmla="*/ 673 w 697"/>
                <a:gd name="T43" fmla="*/ 213 h 904"/>
                <a:gd name="T44" fmla="*/ 685 w 697"/>
                <a:gd name="T45" fmla="*/ 171 h 904"/>
                <a:gd name="T46" fmla="*/ 694 w 697"/>
                <a:gd name="T47" fmla="*/ 134 h 904"/>
                <a:gd name="T48" fmla="*/ 697 w 697"/>
                <a:gd name="T49" fmla="*/ 101 h 904"/>
                <a:gd name="T50" fmla="*/ 697 w 697"/>
                <a:gd name="T51" fmla="*/ 72 h 904"/>
                <a:gd name="T52" fmla="*/ 693 w 697"/>
                <a:gd name="T53" fmla="*/ 46 h 904"/>
                <a:gd name="T54" fmla="*/ 684 w 697"/>
                <a:gd name="T55" fmla="*/ 27 h 904"/>
                <a:gd name="T56" fmla="*/ 669 w 697"/>
                <a:gd name="T57" fmla="*/ 12 h 904"/>
                <a:gd name="T58" fmla="*/ 651 w 697"/>
                <a:gd name="T59" fmla="*/ 3 h 904"/>
                <a:gd name="T60" fmla="*/ 629 w 697"/>
                <a:gd name="T61" fmla="*/ 0 h 904"/>
                <a:gd name="T62" fmla="*/ 603 w 697"/>
                <a:gd name="T63" fmla="*/ 3 h 904"/>
                <a:gd name="T64" fmla="*/ 575 w 697"/>
                <a:gd name="T65" fmla="*/ 12 h 904"/>
                <a:gd name="T66" fmla="*/ 545 w 697"/>
                <a:gd name="T67" fmla="*/ 27 h 904"/>
                <a:gd name="T68" fmla="*/ 512 w 697"/>
                <a:gd name="T69" fmla="*/ 46 h 904"/>
                <a:gd name="T70" fmla="*/ 477 w 697"/>
                <a:gd name="T71" fmla="*/ 70 h 904"/>
                <a:gd name="T72" fmla="*/ 441 w 697"/>
                <a:gd name="T73" fmla="*/ 98 h 904"/>
                <a:gd name="T74" fmla="*/ 404 w 697"/>
                <a:gd name="T75" fmla="*/ 131 h 904"/>
                <a:gd name="T76" fmla="*/ 365 w 697"/>
                <a:gd name="T77" fmla="*/ 168 h 904"/>
                <a:gd name="T78" fmla="*/ 326 w 697"/>
                <a:gd name="T79" fmla="*/ 210 h 904"/>
                <a:gd name="T80" fmla="*/ 288 w 697"/>
                <a:gd name="T81" fmla="*/ 253 h 904"/>
                <a:gd name="T82" fmla="*/ 249 w 697"/>
                <a:gd name="T83" fmla="*/ 300 h 904"/>
                <a:gd name="T84" fmla="*/ 210 w 697"/>
                <a:gd name="T85" fmla="*/ 351 h 904"/>
                <a:gd name="T86" fmla="*/ 174 w 697"/>
                <a:gd name="T87" fmla="*/ 403 h 904"/>
                <a:gd name="T88" fmla="*/ 140 w 697"/>
                <a:gd name="T89" fmla="*/ 455 h 904"/>
                <a:gd name="T90" fmla="*/ 110 w 697"/>
                <a:gd name="T91" fmla="*/ 505 h 904"/>
                <a:gd name="T92" fmla="*/ 84 w 697"/>
                <a:gd name="T93" fmla="*/ 554 h 904"/>
                <a:gd name="T94" fmla="*/ 60 w 697"/>
                <a:gd name="T95" fmla="*/ 603 h 904"/>
                <a:gd name="T96" fmla="*/ 40 w 697"/>
                <a:gd name="T97" fmla="*/ 648 h 904"/>
                <a:gd name="T98" fmla="*/ 24 w 697"/>
                <a:gd name="T99" fmla="*/ 693 h 904"/>
                <a:gd name="T100" fmla="*/ 12 w 697"/>
                <a:gd name="T101" fmla="*/ 733 h 904"/>
                <a:gd name="T102" fmla="*/ 5 w 697"/>
                <a:gd name="T103" fmla="*/ 770 h 904"/>
                <a:gd name="T104" fmla="*/ 0 w 697"/>
                <a:gd name="T105" fmla="*/ 803 h 904"/>
                <a:gd name="T106" fmla="*/ 0 w 697"/>
                <a:gd name="T107" fmla="*/ 832 h 904"/>
                <a:gd name="T108" fmla="*/ 5 w 697"/>
                <a:gd name="T109" fmla="*/ 857 h 904"/>
                <a:gd name="T110" fmla="*/ 15 w 697"/>
                <a:gd name="T111" fmla="*/ 877 h 904"/>
                <a:gd name="T112" fmla="*/ 29 w 697"/>
                <a:gd name="T113" fmla="*/ 89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7" h="904">
                  <a:moveTo>
                    <a:pt x="29" y="892"/>
                  </a:moveTo>
                  <a:lnTo>
                    <a:pt x="46" y="901"/>
                  </a:lnTo>
                  <a:lnTo>
                    <a:pt x="69" y="904"/>
                  </a:lnTo>
                  <a:lnTo>
                    <a:pt x="94" y="901"/>
                  </a:lnTo>
                  <a:lnTo>
                    <a:pt x="122" y="892"/>
                  </a:lnTo>
                  <a:lnTo>
                    <a:pt x="152" y="877"/>
                  </a:lnTo>
                  <a:lnTo>
                    <a:pt x="186" y="857"/>
                  </a:lnTo>
                  <a:lnTo>
                    <a:pt x="221" y="834"/>
                  </a:lnTo>
                  <a:lnTo>
                    <a:pt x="256" y="805"/>
                  </a:lnTo>
                  <a:lnTo>
                    <a:pt x="294" y="773"/>
                  </a:lnTo>
                  <a:lnTo>
                    <a:pt x="332" y="736"/>
                  </a:lnTo>
                  <a:lnTo>
                    <a:pt x="371" y="694"/>
                  </a:lnTo>
                  <a:lnTo>
                    <a:pt x="411" y="651"/>
                  </a:lnTo>
                  <a:lnTo>
                    <a:pt x="450" y="603"/>
                  </a:lnTo>
                  <a:lnTo>
                    <a:pt x="487" y="553"/>
                  </a:lnTo>
                  <a:lnTo>
                    <a:pt x="524" y="501"/>
                  </a:lnTo>
                  <a:lnTo>
                    <a:pt x="557" y="449"/>
                  </a:lnTo>
                  <a:lnTo>
                    <a:pt x="587" y="398"/>
                  </a:lnTo>
                  <a:lnTo>
                    <a:pt x="614" y="349"/>
                  </a:lnTo>
                  <a:lnTo>
                    <a:pt x="638" y="300"/>
                  </a:lnTo>
                  <a:lnTo>
                    <a:pt x="657" y="256"/>
                  </a:lnTo>
                  <a:lnTo>
                    <a:pt x="673" y="213"/>
                  </a:lnTo>
                  <a:lnTo>
                    <a:pt x="685" y="171"/>
                  </a:lnTo>
                  <a:lnTo>
                    <a:pt x="694" y="134"/>
                  </a:lnTo>
                  <a:lnTo>
                    <a:pt x="697" y="101"/>
                  </a:lnTo>
                  <a:lnTo>
                    <a:pt x="697" y="72"/>
                  </a:lnTo>
                  <a:lnTo>
                    <a:pt x="693" y="46"/>
                  </a:lnTo>
                  <a:lnTo>
                    <a:pt x="684" y="27"/>
                  </a:lnTo>
                  <a:lnTo>
                    <a:pt x="669" y="12"/>
                  </a:lnTo>
                  <a:lnTo>
                    <a:pt x="651" y="3"/>
                  </a:lnTo>
                  <a:lnTo>
                    <a:pt x="629" y="0"/>
                  </a:lnTo>
                  <a:lnTo>
                    <a:pt x="603" y="3"/>
                  </a:lnTo>
                  <a:lnTo>
                    <a:pt x="575" y="12"/>
                  </a:lnTo>
                  <a:lnTo>
                    <a:pt x="545" y="27"/>
                  </a:lnTo>
                  <a:lnTo>
                    <a:pt x="512" y="46"/>
                  </a:lnTo>
                  <a:lnTo>
                    <a:pt x="477" y="70"/>
                  </a:lnTo>
                  <a:lnTo>
                    <a:pt x="441" y="98"/>
                  </a:lnTo>
                  <a:lnTo>
                    <a:pt x="404" y="131"/>
                  </a:lnTo>
                  <a:lnTo>
                    <a:pt x="365" y="168"/>
                  </a:lnTo>
                  <a:lnTo>
                    <a:pt x="326" y="210"/>
                  </a:lnTo>
                  <a:lnTo>
                    <a:pt x="288" y="253"/>
                  </a:lnTo>
                  <a:lnTo>
                    <a:pt x="249" y="300"/>
                  </a:lnTo>
                  <a:lnTo>
                    <a:pt x="210" y="351"/>
                  </a:lnTo>
                  <a:lnTo>
                    <a:pt x="174" y="403"/>
                  </a:lnTo>
                  <a:lnTo>
                    <a:pt x="140" y="455"/>
                  </a:lnTo>
                  <a:lnTo>
                    <a:pt x="110" y="505"/>
                  </a:lnTo>
                  <a:lnTo>
                    <a:pt x="84" y="554"/>
                  </a:lnTo>
                  <a:lnTo>
                    <a:pt x="60" y="603"/>
                  </a:lnTo>
                  <a:lnTo>
                    <a:pt x="40" y="648"/>
                  </a:lnTo>
                  <a:lnTo>
                    <a:pt x="24" y="693"/>
                  </a:lnTo>
                  <a:lnTo>
                    <a:pt x="12" y="733"/>
                  </a:lnTo>
                  <a:lnTo>
                    <a:pt x="5" y="770"/>
                  </a:lnTo>
                  <a:lnTo>
                    <a:pt x="0" y="803"/>
                  </a:lnTo>
                  <a:lnTo>
                    <a:pt x="0" y="832"/>
                  </a:lnTo>
                  <a:lnTo>
                    <a:pt x="5" y="857"/>
                  </a:lnTo>
                  <a:lnTo>
                    <a:pt x="15" y="877"/>
                  </a:lnTo>
                  <a:lnTo>
                    <a:pt x="29" y="892"/>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p:nvSpPr>
          <p:spPr bwMode="auto">
            <a:xfrm>
              <a:off x="4111626" y="1963738"/>
              <a:ext cx="1108075" cy="1431925"/>
            </a:xfrm>
            <a:custGeom>
              <a:avLst/>
              <a:gdLst>
                <a:gd name="T0" fmla="*/ 28 w 698"/>
                <a:gd name="T1" fmla="*/ 891 h 902"/>
                <a:gd name="T2" fmla="*/ 47 w 698"/>
                <a:gd name="T3" fmla="*/ 899 h 902"/>
                <a:gd name="T4" fmla="*/ 68 w 698"/>
                <a:gd name="T5" fmla="*/ 902 h 902"/>
                <a:gd name="T6" fmla="*/ 93 w 698"/>
                <a:gd name="T7" fmla="*/ 899 h 902"/>
                <a:gd name="T8" fmla="*/ 122 w 698"/>
                <a:gd name="T9" fmla="*/ 890 h 902"/>
                <a:gd name="T10" fmla="*/ 153 w 698"/>
                <a:gd name="T11" fmla="*/ 877 h 902"/>
                <a:gd name="T12" fmla="*/ 186 w 698"/>
                <a:gd name="T13" fmla="*/ 857 h 902"/>
                <a:gd name="T14" fmla="*/ 220 w 698"/>
                <a:gd name="T15" fmla="*/ 832 h 902"/>
                <a:gd name="T16" fmla="*/ 257 w 698"/>
                <a:gd name="T17" fmla="*/ 804 h 902"/>
                <a:gd name="T18" fmla="*/ 294 w 698"/>
                <a:gd name="T19" fmla="*/ 771 h 902"/>
                <a:gd name="T20" fmla="*/ 333 w 698"/>
                <a:gd name="T21" fmla="*/ 734 h 902"/>
                <a:gd name="T22" fmla="*/ 372 w 698"/>
                <a:gd name="T23" fmla="*/ 694 h 902"/>
                <a:gd name="T24" fmla="*/ 411 w 698"/>
                <a:gd name="T25" fmla="*/ 649 h 902"/>
                <a:gd name="T26" fmla="*/ 449 w 698"/>
                <a:gd name="T27" fmla="*/ 602 h 902"/>
                <a:gd name="T28" fmla="*/ 488 w 698"/>
                <a:gd name="T29" fmla="*/ 551 h 902"/>
                <a:gd name="T30" fmla="*/ 524 w 698"/>
                <a:gd name="T31" fmla="*/ 499 h 902"/>
                <a:gd name="T32" fmla="*/ 556 w 698"/>
                <a:gd name="T33" fmla="*/ 447 h 902"/>
                <a:gd name="T34" fmla="*/ 588 w 698"/>
                <a:gd name="T35" fmla="*/ 397 h 902"/>
                <a:gd name="T36" fmla="*/ 615 w 698"/>
                <a:gd name="T37" fmla="*/ 348 h 902"/>
                <a:gd name="T38" fmla="*/ 637 w 698"/>
                <a:gd name="T39" fmla="*/ 300 h 902"/>
                <a:gd name="T40" fmla="*/ 658 w 698"/>
                <a:gd name="T41" fmla="*/ 254 h 902"/>
                <a:gd name="T42" fmla="*/ 673 w 698"/>
                <a:gd name="T43" fmla="*/ 211 h 902"/>
                <a:gd name="T44" fmla="*/ 685 w 698"/>
                <a:gd name="T45" fmla="*/ 171 h 902"/>
                <a:gd name="T46" fmla="*/ 693 w 698"/>
                <a:gd name="T47" fmla="*/ 134 h 902"/>
                <a:gd name="T48" fmla="*/ 698 w 698"/>
                <a:gd name="T49" fmla="*/ 100 h 902"/>
                <a:gd name="T50" fmla="*/ 696 w 698"/>
                <a:gd name="T51" fmla="*/ 70 h 902"/>
                <a:gd name="T52" fmla="*/ 692 w 698"/>
                <a:gd name="T53" fmla="*/ 45 h 902"/>
                <a:gd name="T54" fmla="*/ 683 w 698"/>
                <a:gd name="T55" fmla="*/ 25 h 902"/>
                <a:gd name="T56" fmla="*/ 670 w 698"/>
                <a:gd name="T57" fmla="*/ 11 h 902"/>
                <a:gd name="T58" fmla="*/ 650 w 698"/>
                <a:gd name="T59" fmla="*/ 2 h 902"/>
                <a:gd name="T60" fmla="*/ 629 w 698"/>
                <a:gd name="T61" fmla="*/ 0 h 902"/>
                <a:gd name="T62" fmla="*/ 604 w 698"/>
                <a:gd name="T63" fmla="*/ 3 h 902"/>
                <a:gd name="T64" fmla="*/ 576 w 698"/>
                <a:gd name="T65" fmla="*/ 12 h 902"/>
                <a:gd name="T66" fmla="*/ 545 w 698"/>
                <a:gd name="T67" fmla="*/ 25 h 902"/>
                <a:gd name="T68" fmla="*/ 512 w 698"/>
                <a:gd name="T69" fmla="*/ 45 h 902"/>
                <a:gd name="T70" fmla="*/ 478 w 698"/>
                <a:gd name="T71" fmla="*/ 68 h 902"/>
                <a:gd name="T72" fmla="*/ 440 w 698"/>
                <a:gd name="T73" fmla="*/ 98 h 902"/>
                <a:gd name="T74" fmla="*/ 403 w 698"/>
                <a:gd name="T75" fmla="*/ 131 h 902"/>
                <a:gd name="T76" fmla="*/ 364 w 698"/>
                <a:gd name="T77" fmla="*/ 168 h 902"/>
                <a:gd name="T78" fmla="*/ 326 w 698"/>
                <a:gd name="T79" fmla="*/ 208 h 902"/>
                <a:gd name="T80" fmla="*/ 287 w 698"/>
                <a:gd name="T81" fmla="*/ 253 h 902"/>
                <a:gd name="T82" fmla="*/ 248 w 698"/>
                <a:gd name="T83" fmla="*/ 300 h 902"/>
                <a:gd name="T84" fmla="*/ 210 w 698"/>
                <a:gd name="T85" fmla="*/ 351 h 902"/>
                <a:gd name="T86" fmla="*/ 174 w 698"/>
                <a:gd name="T87" fmla="*/ 403 h 902"/>
                <a:gd name="T88" fmla="*/ 141 w 698"/>
                <a:gd name="T89" fmla="*/ 453 h 902"/>
                <a:gd name="T90" fmla="*/ 110 w 698"/>
                <a:gd name="T91" fmla="*/ 504 h 902"/>
                <a:gd name="T92" fmla="*/ 83 w 698"/>
                <a:gd name="T93" fmla="*/ 554 h 902"/>
                <a:gd name="T94" fmla="*/ 61 w 698"/>
                <a:gd name="T95" fmla="*/ 602 h 902"/>
                <a:gd name="T96" fmla="*/ 41 w 698"/>
                <a:gd name="T97" fmla="*/ 648 h 902"/>
                <a:gd name="T98" fmla="*/ 25 w 698"/>
                <a:gd name="T99" fmla="*/ 691 h 902"/>
                <a:gd name="T100" fmla="*/ 13 w 698"/>
                <a:gd name="T101" fmla="*/ 731 h 902"/>
                <a:gd name="T102" fmla="*/ 4 w 698"/>
                <a:gd name="T103" fmla="*/ 768 h 902"/>
                <a:gd name="T104" fmla="*/ 0 w 698"/>
                <a:gd name="T105" fmla="*/ 801 h 902"/>
                <a:gd name="T106" fmla="*/ 1 w 698"/>
                <a:gd name="T107" fmla="*/ 830 h 902"/>
                <a:gd name="T108" fmla="*/ 6 w 698"/>
                <a:gd name="T109" fmla="*/ 856 h 902"/>
                <a:gd name="T110" fmla="*/ 14 w 698"/>
                <a:gd name="T111" fmla="*/ 877 h 902"/>
                <a:gd name="T112" fmla="*/ 28 w 698"/>
                <a:gd name="T113" fmla="*/ 891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8" h="902">
                  <a:moveTo>
                    <a:pt x="28" y="891"/>
                  </a:moveTo>
                  <a:lnTo>
                    <a:pt x="47" y="899"/>
                  </a:lnTo>
                  <a:lnTo>
                    <a:pt x="68" y="902"/>
                  </a:lnTo>
                  <a:lnTo>
                    <a:pt x="93" y="899"/>
                  </a:lnTo>
                  <a:lnTo>
                    <a:pt x="122" y="890"/>
                  </a:lnTo>
                  <a:lnTo>
                    <a:pt x="153" y="877"/>
                  </a:lnTo>
                  <a:lnTo>
                    <a:pt x="186" y="857"/>
                  </a:lnTo>
                  <a:lnTo>
                    <a:pt x="220" y="832"/>
                  </a:lnTo>
                  <a:lnTo>
                    <a:pt x="257" y="804"/>
                  </a:lnTo>
                  <a:lnTo>
                    <a:pt x="294" y="771"/>
                  </a:lnTo>
                  <a:lnTo>
                    <a:pt x="333" y="734"/>
                  </a:lnTo>
                  <a:lnTo>
                    <a:pt x="372" y="694"/>
                  </a:lnTo>
                  <a:lnTo>
                    <a:pt x="411" y="649"/>
                  </a:lnTo>
                  <a:lnTo>
                    <a:pt x="449" y="602"/>
                  </a:lnTo>
                  <a:lnTo>
                    <a:pt x="488" y="551"/>
                  </a:lnTo>
                  <a:lnTo>
                    <a:pt x="524" y="499"/>
                  </a:lnTo>
                  <a:lnTo>
                    <a:pt x="556" y="447"/>
                  </a:lnTo>
                  <a:lnTo>
                    <a:pt x="588" y="397"/>
                  </a:lnTo>
                  <a:lnTo>
                    <a:pt x="615" y="348"/>
                  </a:lnTo>
                  <a:lnTo>
                    <a:pt x="637" y="300"/>
                  </a:lnTo>
                  <a:lnTo>
                    <a:pt x="658" y="254"/>
                  </a:lnTo>
                  <a:lnTo>
                    <a:pt x="673" y="211"/>
                  </a:lnTo>
                  <a:lnTo>
                    <a:pt x="685" y="171"/>
                  </a:lnTo>
                  <a:lnTo>
                    <a:pt x="693" y="134"/>
                  </a:lnTo>
                  <a:lnTo>
                    <a:pt x="698" y="100"/>
                  </a:lnTo>
                  <a:lnTo>
                    <a:pt x="696" y="70"/>
                  </a:lnTo>
                  <a:lnTo>
                    <a:pt x="692" y="45"/>
                  </a:lnTo>
                  <a:lnTo>
                    <a:pt x="683" y="25"/>
                  </a:lnTo>
                  <a:lnTo>
                    <a:pt x="670" y="11"/>
                  </a:lnTo>
                  <a:lnTo>
                    <a:pt x="650" y="2"/>
                  </a:lnTo>
                  <a:lnTo>
                    <a:pt x="629" y="0"/>
                  </a:lnTo>
                  <a:lnTo>
                    <a:pt x="604" y="3"/>
                  </a:lnTo>
                  <a:lnTo>
                    <a:pt x="576" y="12"/>
                  </a:lnTo>
                  <a:lnTo>
                    <a:pt x="545" y="25"/>
                  </a:lnTo>
                  <a:lnTo>
                    <a:pt x="512" y="45"/>
                  </a:lnTo>
                  <a:lnTo>
                    <a:pt x="478" y="68"/>
                  </a:lnTo>
                  <a:lnTo>
                    <a:pt x="440" y="98"/>
                  </a:lnTo>
                  <a:lnTo>
                    <a:pt x="403" y="131"/>
                  </a:lnTo>
                  <a:lnTo>
                    <a:pt x="364" y="168"/>
                  </a:lnTo>
                  <a:lnTo>
                    <a:pt x="326" y="208"/>
                  </a:lnTo>
                  <a:lnTo>
                    <a:pt x="287" y="253"/>
                  </a:lnTo>
                  <a:lnTo>
                    <a:pt x="248" y="300"/>
                  </a:lnTo>
                  <a:lnTo>
                    <a:pt x="210" y="351"/>
                  </a:lnTo>
                  <a:lnTo>
                    <a:pt x="174" y="403"/>
                  </a:lnTo>
                  <a:lnTo>
                    <a:pt x="141" y="453"/>
                  </a:lnTo>
                  <a:lnTo>
                    <a:pt x="110" y="504"/>
                  </a:lnTo>
                  <a:lnTo>
                    <a:pt x="83" y="554"/>
                  </a:lnTo>
                  <a:lnTo>
                    <a:pt x="61" y="602"/>
                  </a:lnTo>
                  <a:lnTo>
                    <a:pt x="41" y="648"/>
                  </a:lnTo>
                  <a:lnTo>
                    <a:pt x="25" y="691"/>
                  </a:lnTo>
                  <a:lnTo>
                    <a:pt x="13" y="731"/>
                  </a:lnTo>
                  <a:lnTo>
                    <a:pt x="4" y="768"/>
                  </a:lnTo>
                  <a:lnTo>
                    <a:pt x="0" y="801"/>
                  </a:lnTo>
                  <a:lnTo>
                    <a:pt x="1" y="830"/>
                  </a:lnTo>
                  <a:lnTo>
                    <a:pt x="6" y="856"/>
                  </a:lnTo>
                  <a:lnTo>
                    <a:pt x="14" y="877"/>
                  </a:lnTo>
                  <a:lnTo>
                    <a:pt x="28" y="89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p:nvSpPr>
          <p:spPr bwMode="auto">
            <a:xfrm>
              <a:off x="4111626" y="1963738"/>
              <a:ext cx="1108075" cy="1431925"/>
            </a:xfrm>
            <a:custGeom>
              <a:avLst/>
              <a:gdLst>
                <a:gd name="T0" fmla="*/ 28 w 698"/>
                <a:gd name="T1" fmla="*/ 891 h 902"/>
                <a:gd name="T2" fmla="*/ 47 w 698"/>
                <a:gd name="T3" fmla="*/ 899 h 902"/>
                <a:gd name="T4" fmla="*/ 68 w 698"/>
                <a:gd name="T5" fmla="*/ 902 h 902"/>
                <a:gd name="T6" fmla="*/ 93 w 698"/>
                <a:gd name="T7" fmla="*/ 899 h 902"/>
                <a:gd name="T8" fmla="*/ 122 w 698"/>
                <a:gd name="T9" fmla="*/ 890 h 902"/>
                <a:gd name="T10" fmla="*/ 153 w 698"/>
                <a:gd name="T11" fmla="*/ 877 h 902"/>
                <a:gd name="T12" fmla="*/ 186 w 698"/>
                <a:gd name="T13" fmla="*/ 857 h 902"/>
                <a:gd name="T14" fmla="*/ 220 w 698"/>
                <a:gd name="T15" fmla="*/ 832 h 902"/>
                <a:gd name="T16" fmla="*/ 257 w 698"/>
                <a:gd name="T17" fmla="*/ 804 h 902"/>
                <a:gd name="T18" fmla="*/ 294 w 698"/>
                <a:gd name="T19" fmla="*/ 771 h 902"/>
                <a:gd name="T20" fmla="*/ 333 w 698"/>
                <a:gd name="T21" fmla="*/ 734 h 902"/>
                <a:gd name="T22" fmla="*/ 372 w 698"/>
                <a:gd name="T23" fmla="*/ 694 h 902"/>
                <a:gd name="T24" fmla="*/ 411 w 698"/>
                <a:gd name="T25" fmla="*/ 649 h 902"/>
                <a:gd name="T26" fmla="*/ 449 w 698"/>
                <a:gd name="T27" fmla="*/ 602 h 902"/>
                <a:gd name="T28" fmla="*/ 488 w 698"/>
                <a:gd name="T29" fmla="*/ 551 h 902"/>
                <a:gd name="T30" fmla="*/ 524 w 698"/>
                <a:gd name="T31" fmla="*/ 499 h 902"/>
                <a:gd name="T32" fmla="*/ 556 w 698"/>
                <a:gd name="T33" fmla="*/ 447 h 902"/>
                <a:gd name="T34" fmla="*/ 588 w 698"/>
                <a:gd name="T35" fmla="*/ 397 h 902"/>
                <a:gd name="T36" fmla="*/ 615 w 698"/>
                <a:gd name="T37" fmla="*/ 348 h 902"/>
                <a:gd name="T38" fmla="*/ 637 w 698"/>
                <a:gd name="T39" fmla="*/ 300 h 902"/>
                <a:gd name="T40" fmla="*/ 658 w 698"/>
                <a:gd name="T41" fmla="*/ 254 h 902"/>
                <a:gd name="T42" fmla="*/ 673 w 698"/>
                <a:gd name="T43" fmla="*/ 211 h 902"/>
                <a:gd name="T44" fmla="*/ 685 w 698"/>
                <a:gd name="T45" fmla="*/ 171 h 902"/>
                <a:gd name="T46" fmla="*/ 693 w 698"/>
                <a:gd name="T47" fmla="*/ 134 h 902"/>
                <a:gd name="T48" fmla="*/ 698 w 698"/>
                <a:gd name="T49" fmla="*/ 100 h 902"/>
                <a:gd name="T50" fmla="*/ 696 w 698"/>
                <a:gd name="T51" fmla="*/ 70 h 902"/>
                <a:gd name="T52" fmla="*/ 692 w 698"/>
                <a:gd name="T53" fmla="*/ 45 h 902"/>
                <a:gd name="T54" fmla="*/ 683 w 698"/>
                <a:gd name="T55" fmla="*/ 25 h 902"/>
                <a:gd name="T56" fmla="*/ 670 w 698"/>
                <a:gd name="T57" fmla="*/ 11 h 902"/>
                <a:gd name="T58" fmla="*/ 650 w 698"/>
                <a:gd name="T59" fmla="*/ 2 h 902"/>
                <a:gd name="T60" fmla="*/ 629 w 698"/>
                <a:gd name="T61" fmla="*/ 0 h 902"/>
                <a:gd name="T62" fmla="*/ 604 w 698"/>
                <a:gd name="T63" fmla="*/ 3 h 902"/>
                <a:gd name="T64" fmla="*/ 576 w 698"/>
                <a:gd name="T65" fmla="*/ 12 h 902"/>
                <a:gd name="T66" fmla="*/ 545 w 698"/>
                <a:gd name="T67" fmla="*/ 25 h 902"/>
                <a:gd name="T68" fmla="*/ 512 w 698"/>
                <a:gd name="T69" fmla="*/ 45 h 902"/>
                <a:gd name="T70" fmla="*/ 478 w 698"/>
                <a:gd name="T71" fmla="*/ 68 h 902"/>
                <a:gd name="T72" fmla="*/ 440 w 698"/>
                <a:gd name="T73" fmla="*/ 98 h 902"/>
                <a:gd name="T74" fmla="*/ 403 w 698"/>
                <a:gd name="T75" fmla="*/ 131 h 902"/>
                <a:gd name="T76" fmla="*/ 364 w 698"/>
                <a:gd name="T77" fmla="*/ 168 h 902"/>
                <a:gd name="T78" fmla="*/ 326 w 698"/>
                <a:gd name="T79" fmla="*/ 208 h 902"/>
                <a:gd name="T80" fmla="*/ 287 w 698"/>
                <a:gd name="T81" fmla="*/ 253 h 902"/>
                <a:gd name="T82" fmla="*/ 248 w 698"/>
                <a:gd name="T83" fmla="*/ 300 h 902"/>
                <a:gd name="T84" fmla="*/ 210 w 698"/>
                <a:gd name="T85" fmla="*/ 351 h 902"/>
                <a:gd name="T86" fmla="*/ 174 w 698"/>
                <a:gd name="T87" fmla="*/ 403 h 902"/>
                <a:gd name="T88" fmla="*/ 141 w 698"/>
                <a:gd name="T89" fmla="*/ 453 h 902"/>
                <a:gd name="T90" fmla="*/ 110 w 698"/>
                <a:gd name="T91" fmla="*/ 504 h 902"/>
                <a:gd name="T92" fmla="*/ 83 w 698"/>
                <a:gd name="T93" fmla="*/ 554 h 902"/>
                <a:gd name="T94" fmla="*/ 61 w 698"/>
                <a:gd name="T95" fmla="*/ 602 h 902"/>
                <a:gd name="T96" fmla="*/ 41 w 698"/>
                <a:gd name="T97" fmla="*/ 648 h 902"/>
                <a:gd name="T98" fmla="*/ 25 w 698"/>
                <a:gd name="T99" fmla="*/ 691 h 902"/>
                <a:gd name="T100" fmla="*/ 13 w 698"/>
                <a:gd name="T101" fmla="*/ 731 h 902"/>
                <a:gd name="T102" fmla="*/ 4 w 698"/>
                <a:gd name="T103" fmla="*/ 768 h 902"/>
                <a:gd name="T104" fmla="*/ 0 w 698"/>
                <a:gd name="T105" fmla="*/ 801 h 902"/>
                <a:gd name="T106" fmla="*/ 1 w 698"/>
                <a:gd name="T107" fmla="*/ 830 h 902"/>
                <a:gd name="T108" fmla="*/ 6 w 698"/>
                <a:gd name="T109" fmla="*/ 856 h 902"/>
                <a:gd name="T110" fmla="*/ 14 w 698"/>
                <a:gd name="T111" fmla="*/ 877 h 902"/>
                <a:gd name="T112" fmla="*/ 28 w 698"/>
                <a:gd name="T113" fmla="*/ 891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8" h="902">
                  <a:moveTo>
                    <a:pt x="28" y="891"/>
                  </a:moveTo>
                  <a:lnTo>
                    <a:pt x="47" y="899"/>
                  </a:lnTo>
                  <a:lnTo>
                    <a:pt x="68" y="902"/>
                  </a:lnTo>
                  <a:lnTo>
                    <a:pt x="93" y="899"/>
                  </a:lnTo>
                  <a:lnTo>
                    <a:pt x="122" y="890"/>
                  </a:lnTo>
                  <a:lnTo>
                    <a:pt x="153" y="877"/>
                  </a:lnTo>
                  <a:lnTo>
                    <a:pt x="186" y="857"/>
                  </a:lnTo>
                  <a:lnTo>
                    <a:pt x="220" y="832"/>
                  </a:lnTo>
                  <a:lnTo>
                    <a:pt x="257" y="804"/>
                  </a:lnTo>
                  <a:lnTo>
                    <a:pt x="294" y="771"/>
                  </a:lnTo>
                  <a:lnTo>
                    <a:pt x="333" y="734"/>
                  </a:lnTo>
                  <a:lnTo>
                    <a:pt x="372" y="694"/>
                  </a:lnTo>
                  <a:lnTo>
                    <a:pt x="411" y="649"/>
                  </a:lnTo>
                  <a:lnTo>
                    <a:pt x="449" y="602"/>
                  </a:lnTo>
                  <a:lnTo>
                    <a:pt x="488" y="551"/>
                  </a:lnTo>
                  <a:lnTo>
                    <a:pt x="524" y="499"/>
                  </a:lnTo>
                  <a:lnTo>
                    <a:pt x="556" y="447"/>
                  </a:lnTo>
                  <a:lnTo>
                    <a:pt x="588" y="397"/>
                  </a:lnTo>
                  <a:lnTo>
                    <a:pt x="615" y="348"/>
                  </a:lnTo>
                  <a:lnTo>
                    <a:pt x="637" y="300"/>
                  </a:lnTo>
                  <a:lnTo>
                    <a:pt x="658" y="254"/>
                  </a:lnTo>
                  <a:lnTo>
                    <a:pt x="673" y="211"/>
                  </a:lnTo>
                  <a:lnTo>
                    <a:pt x="685" y="171"/>
                  </a:lnTo>
                  <a:lnTo>
                    <a:pt x="693" y="134"/>
                  </a:lnTo>
                  <a:lnTo>
                    <a:pt x="698" y="100"/>
                  </a:lnTo>
                  <a:lnTo>
                    <a:pt x="696" y="70"/>
                  </a:lnTo>
                  <a:lnTo>
                    <a:pt x="692" y="45"/>
                  </a:lnTo>
                  <a:lnTo>
                    <a:pt x="683" y="25"/>
                  </a:lnTo>
                  <a:lnTo>
                    <a:pt x="670" y="11"/>
                  </a:lnTo>
                  <a:lnTo>
                    <a:pt x="650" y="2"/>
                  </a:lnTo>
                  <a:lnTo>
                    <a:pt x="629" y="0"/>
                  </a:lnTo>
                  <a:lnTo>
                    <a:pt x="604" y="3"/>
                  </a:lnTo>
                  <a:lnTo>
                    <a:pt x="576" y="12"/>
                  </a:lnTo>
                  <a:lnTo>
                    <a:pt x="545" y="25"/>
                  </a:lnTo>
                  <a:lnTo>
                    <a:pt x="512" y="45"/>
                  </a:lnTo>
                  <a:lnTo>
                    <a:pt x="478" y="68"/>
                  </a:lnTo>
                  <a:lnTo>
                    <a:pt x="440" y="98"/>
                  </a:lnTo>
                  <a:lnTo>
                    <a:pt x="403" y="131"/>
                  </a:lnTo>
                  <a:lnTo>
                    <a:pt x="364" y="168"/>
                  </a:lnTo>
                  <a:lnTo>
                    <a:pt x="326" y="208"/>
                  </a:lnTo>
                  <a:lnTo>
                    <a:pt x="287" y="253"/>
                  </a:lnTo>
                  <a:lnTo>
                    <a:pt x="248" y="300"/>
                  </a:lnTo>
                  <a:lnTo>
                    <a:pt x="210" y="351"/>
                  </a:lnTo>
                  <a:lnTo>
                    <a:pt x="174" y="403"/>
                  </a:lnTo>
                  <a:lnTo>
                    <a:pt x="141" y="453"/>
                  </a:lnTo>
                  <a:lnTo>
                    <a:pt x="110" y="504"/>
                  </a:lnTo>
                  <a:lnTo>
                    <a:pt x="83" y="554"/>
                  </a:lnTo>
                  <a:lnTo>
                    <a:pt x="61" y="602"/>
                  </a:lnTo>
                  <a:lnTo>
                    <a:pt x="41" y="648"/>
                  </a:lnTo>
                  <a:lnTo>
                    <a:pt x="25" y="691"/>
                  </a:lnTo>
                  <a:lnTo>
                    <a:pt x="13" y="731"/>
                  </a:lnTo>
                  <a:lnTo>
                    <a:pt x="4" y="768"/>
                  </a:lnTo>
                  <a:lnTo>
                    <a:pt x="0" y="801"/>
                  </a:lnTo>
                  <a:lnTo>
                    <a:pt x="1" y="830"/>
                  </a:lnTo>
                  <a:lnTo>
                    <a:pt x="6" y="856"/>
                  </a:lnTo>
                  <a:lnTo>
                    <a:pt x="14" y="877"/>
                  </a:lnTo>
                  <a:lnTo>
                    <a:pt x="28" y="891"/>
                  </a:lnTo>
                </a:path>
              </a:pathLst>
            </a:custGeom>
            <a:noFill/>
            <a:ln w="381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10"/>
            <p:cNvSpPr>
              <a:spLocks/>
            </p:cNvSpPr>
            <p:nvPr/>
          </p:nvSpPr>
          <p:spPr bwMode="auto">
            <a:xfrm>
              <a:off x="5021263" y="1847851"/>
              <a:ext cx="160338" cy="133350"/>
            </a:xfrm>
            <a:custGeom>
              <a:avLst/>
              <a:gdLst>
                <a:gd name="T0" fmla="*/ 0 w 101"/>
                <a:gd name="T1" fmla="*/ 0 h 84"/>
                <a:gd name="T2" fmla="*/ 101 w 101"/>
                <a:gd name="T3" fmla="*/ 84 h 84"/>
                <a:gd name="T4" fmla="*/ 53 w 101"/>
                <a:gd name="T5" fmla="*/ 70 h 84"/>
                <a:gd name="T6" fmla="*/ 22 w 101"/>
                <a:gd name="T7" fmla="*/ 75 h 84"/>
                <a:gd name="T8" fmla="*/ 0 w 101"/>
                <a:gd name="T9" fmla="*/ 0 h 84"/>
              </a:gdLst>
              <a:ahLst/>
              <a:cxnLst>
                <a:cxn ang="0">
                  <a:pos x="T0" y="T1"/>
                </a:cxn>
                <a:cxn ang="0">
                  <a:pos x="T2" y="T3"/>
                </a:cxn>
                <a:cxn ang="0">
                  <a:pos x="T4" y="T5"/>
                </a:cxn>
                <a:cxn ang="0">
                  <a:pos x="T6" y="T7"/>
                </a:cxn>
                <a:cxn ang="0">
                  <a:pos x="T8" y="T9"/>
                </a:cxn>
              </a:cxnLst>
              <a:rect l="0" t="0" r="r" b="b"/>
              <a:pathLst>
                <a:path w="101" h="84">
                  <a:moveTo>
                    <a:pt x="0" y="0"/>
                  </a:moveTo>
                  <a:lnTo>
                    <a:pt x="101" y="84"/>
                  </a:lnTo>
                  <a:lnTo>
                    <a:pt x="53" y="70"/>
                  </a:lnTo>
                  <a:lnTo>
                    <a:pt x="22" y="7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p:nvSpPr>
          <p:spPr bwMode="auto">
            <a:xfrm>
              <a:off x="5021263" y="1847851"/>
              <a:ext cx="160338" cy="133350"/>
            </a:xfrm>
            <a:custGeom>
              <a:avLst/>
              <a:gdLst>
                <a:gd name="T0" fmla="*/ 0 w 101"/>
                <a:gd name="T1" fmla="*/ 0 h 84"/>
                <a:gd name="T2" fmla="*/ 101 w 101"/>
                <a:gd name="T3" fmla="*/ 84 h 84"/>
                <a:gd name="T4" fmla="*/ 53 w 101"/>
                <a:gd name="T5" fmla="*/ 70 h 84"/>
                <a:gd name="T6" fmla="*/ 22 w 101"/>
                <a:gd name="T7" fmla="*/ 75 h 84"/>
                <a:gd name="T8" fmla="*/ 0 w 101"/>
                <a:gd name="T9" fmla="*/ 0 h 84"/>
              </a:gdLst>
              <a:ahLst/>
              <a:cxnLst>
                <a:cxn ang="0">
                  <a:pos x="T0" y="T1"/>
                </a:cxn>
                <a:cxn ang="0">
                  <a:pos x="T2" y="T3"/>
                </a:cxn>
                <a:cxn ang="0">
                  <a:pos x="T4" y="T5"/>
                </a:cxn>
                <a:cxn ang="0">
                  <a:pos x="T6" y="T7"/>
                </a:cxn>
                <a:cxn ang="0">
                  <a:pos x="T8" y="T9"/>
                </a:cxn>
              </a:cxnLst>
              <a:rect l="0" t="0" r="r" b="b"/>
              <a:pathLst>
                <a:path w="101" h="84">
                  <a:moveTo>
                    <a:pt x="0" y="0"/>
                  </a:moveTo>
                  <a:lnTo>
                    <a:pt x="101" y="84"/>
                  </a:lnTo>
                  <a:lnTo>
                    <a:pt x="53" y="70"/>
                  </a:lnTo>
                  <a:lnTo>
                    <a:pt x="22" y="75"/>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Freeform 12"/>
            <p:cNvSpPr>
              <a:spLocks/>
            </p:cNvSpPr>
            <p:nvPr/>
          </p:nvSpPr>
          <p:spPr bwMode="auto">
            <a:xfrm>
              <a:off x="4010026" y="3260726"/>
              <a:ext cx="133350" cy="115888"/>
            </a:xfrm>
            <a:custGeom>
              <a:avLst/>
              <a:gdLst>
                <a:gd name="T0" fmla="*/ 84 w 84"/>
                <a:gd name="T1" fmla="*/ 73 h 73"/>
                <a:gd name="T2" fmla="*/ 71 w 84"/>
                <a:gd name="T3" fmla="*/ 54 h 73"/>
                <a:gd name="T4" fmla="*/ 67 w 84"/>
                <a:gd name="T5" fmla="*/ 33 h 73"/>
                <a:gd name="T6" fmla="*/ 62 w 84"/>
                <a:gd name="T7" fmla="*/ 11 h 73"/>
                <a:gd name="T8" fmla="*/ 0 w 84"/>
                <a:gd name="T9" fmla="*/ 0 h 73"/>
                <a:gd name="T10" fmla="*/ 84 w 84"/>
                <a:gd name="T11" fmla="*/ 73 h 73"/>
              </a:gdLst>
              <a:ahLst/>
              <a:cxnLst>
                <a:cxn ang="0">
                  <a:pos x="T0" y="T1"/>
                </a:cxn>
                <a:cxn ang="0">
                  <a:pos x="T2" y="T3"/>
                </a:cxn>
                <a:cxn ang="0">
                  <a:pos x="T4" y="T5"/>
                </a:cxn>
                <a:cxn ang="0">
                  <a:pos x="T6" y="T7"/>
                </a:cxn>
                <a:cxn ang="0">
                  <a:pos x="T8" y="T9"/>
                </a:cxn>
                <a:cxn ang="0">
                  <a:pos x="T10" y="T11"/>
                </a:cxn>
              </a:cxnLst>
              <a:rect l="0" t="0" r="r" b="b"/>
              <a:pathLst>
                <a:path w="84" h="73">
                  <a:moveTo>
                    <a:pt x="84" y="73"/>
                  </a:moveTo>
                  <a:lnTo>
                    <a:pt x="71" y="54"/>
                  </a:lnTo>
                  <a:lnTo>
                    <a:pt x="67" y="33"/>
                  </a:lnTo>
                  <a:lnTo>
                    <a:pt x="62" y="11"/>
                  </a:lnTo>
                  <a:lnTo>
                    <a:pt x="0" y="0"/>
                  </a:lnTo>
                  <a:lnTo>
                    <a:pt x="84" y="7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3"/>
            <p:cNvSpPr>
              <a:spLocks/>
            </p:cNvSpPr>
            <p:nvPr/>
          </p:nvSpPr>
          <p:spPr bwMode="auto">
            <a:xfrm>
              <a:off x="4010026" y="3260726"/>
              <a:ext cx="133350" cy="115888"/>
            </a:xfrm>
            <a:custGeom>
              <a:avLst/>
              <a:gdLst>
                <a:gd name="T0" fmla="*/ 84 w 84"/>
                <a:gd name="T1" fmla="*/ 73 h 73"/>
                <a:gd name="T2" fmla="*/ 71 w 84"/>
                <a:gd name="T3" fmla="*/ 54 h 73"/>
                <a:gd name="T4" fmla="*/ 67 w 84"/>
                <a:gd name="T5" fmla="*/ 33 h 73"/>
                <a:gd name="T6" fmla="*/ 62 w 84"/>
                <a:gd name="T7" fmla="*/ 11 h 73"/>
                <a:gd name="T8" fmla="*/ 0 w 84"/>
                <a:gd name="T9" fmla="*/ 0 h 73"/>
                <a:gd name="T10" fmla="*/ 84 w 84"/>
                <a:gd name="T11" fmla="*/ 73 h 73"/>
              </a:gdLst>
              <a:ahLst/>
              <a:cxnLst>
                <a:cxn ang="0">
                  <a:pos x="T0" y="T1"/>
                </a:cxn>
                <a:cxn ang="0">
                  <a:pos x="T2" y="T3"/>
                </a:cxn>
                <a:cxn ang="0">
                  <a:pos x="T4" y="T5"/>
                </a:cxn>
                <a:cxn ang="0">
                  <a:pos x="T6" y="T7"/>
                </a:cxn>
                <a:cxn ang="0">
                  <a:pos x="T8" y="T9"/>
                </a:cxn>
                <a:cxn ang="0">
                  <a:pos x="T10" y="T11"/>
                </a:cxn>
              </a:cxnLst>
              <a:rect l="0" t="0" r="r" b="b"/>
              <a:pathLst>
                <a:path w="84" h="73">
                  <a:moveTo>
                    <a:pt x="84" y="73"/>
                  </a:moveTo>
                  <a:lnTo>
                    <a:pt x="71" y="54"/>
                  </a:lnTo>
                  <a:lnTo>
                    <a:pt x="67" y="33"/>
                  </a:lnTo>
                  <a:lnTo>
                    <a:pt x="62" y="11"/>
                  </a:lnTo>
                  <a:lnTo>
                    <a:pt x="0" y="0"/>
                  </a:lnTo>
                  <a:lnTo>
                    <a:pt x="84" y="7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14"/>
            <p:cNvSpPr>
              <a:spLocks/>
            </p:cNvSpPr>
            <p:nvPr/>
          </p:nvSpPr>
          <p:spPr bwMode="auto">
            <a:xfrm>
              <a:off x="3165476" y="3303588"/>
              <a:ext cx="985838" cy="1287463"/>
            </a:xfrm>
            <a:custGeom>
              <a:avLst/>
              <a:gdLst>
                <a:gd name="T0" fmla="*/ 567 w 621"/>
                <a:gd name="T1" fmla="*/ 0 h 811"/>
                <a:gd name="T2" fmla="*/ 0 w 621"/>
                <a:gd name="T3" fmla="*/ 746 h 811"/>
                <a:gd name="T4" fmla="*/ 82 w 621"/>
                <a:gd name="T5" fmla="*/ 811 h 811"/>
                <a:gd name="T6" fmla="*/ 621 w 621"/>
                <a:gd name="T7" fmla="*/ 44 h 811"/>
                <a:gd name="T8" fmla="*/ 567 w 621"/>
                <a:gd name="T9" fmla="*/ 0 h 811"/>
              </a:gdLst>
              <a:ahLst/>
              <a:cxnLst>
                <a:cxn ang="0">
                  <a:pos x="T0" y="T1"/>
                </a:cxn>
                <a:cxn ang="0">
                  <a:pos x="T2" y="T3"/>
                </a:cxn>
                <a:cxn ang="0">
                  <a:pos x="T4" y="T5"/>
                </a:cxn>
                <a:cxn ang="0">
                  <a:pos x="T6" y="T7"/>
                </a:cxn>
                <a:cxn ang="0">
                  <a:pos x="T8" y="T9"/>
                </a:cxn>
              </a:cxnLst>
              <a:rect l="0" t="0" r="r" b="b"/>
              <a:pathLst>
                <a:path w="621" h="811">
                  <a:moveTo>
                    <a:pt x="567" y="0"/>
                  </a:moveTo>
                  <a:lnTo>
                    <a:pt x="0" y="746"/>
                  </a:lnTo>
                  <a:lnTo>
                    <a:pt x="82" y="811"/>
                  </a:lnTo>
                  <a:lnTo>
                    <a:pt x="621" y="44"/>
                  </a:lnTo>
                  <a:lnTo>
                    <a:pt x="56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5"/>
            <p:cNvSpPr>
              <a:spLocks/>
            </p:cNvSpPr>
            <p:nvPr/>
          </p:nvSpPr>
          <p:spPr bwMode="auto">
            <a:xfrm>
              <a:off x="3165476" y="3303588"/>
              <a:ext cx="985838" cy="1287463"/>
            </a:xfrm>
            <a:custGeom>
              <a:avLst/>
              <a:gdLst>
                <a:gd name="T0" fmla="*/ 567 w 621"/>
                <a:gd name="T1" fmla="*/ 0 h 811"/>
                <a:gd name="T2" fmla="*/ 0 w 621"/>
                <a:gd name="T3" fmla="*/ 746 h 811"/>
                <a:gd name="T4" fmla="*/ 82 w 621"/>
                <a:gd name="T5" fmla="*/ 811 h 811"/>
                <a:gd name="T6" fmla="*/ 621 w 621"/>
                <a:gd name="T7" fmla="*/ 44 h 811"/>
                <a:gd name="T8" fmla="*/ 567 w 621"/>
                <a:gd name="T9" fmla="*/ 0 h 811"/>
              </a:gdLst>
              <a:ahLst/>
              <a:cxnLst>
                <a:cxn ang="0">
                  <a:pos x="T0" y="T1"/>
                </a:cxn>
                <a:cxn ang="0">
                  <a:pos x="T2" y="T3"/>
                </a:cxn>
                <a:cxn ang="0">
                  <a:pos x="T4" y="T5"/>
                </a:cxn>
                <a:cxn ang="0">
                  <a:pos x="T6" y="T7"/>
                </a:cxn>
                <a:cxn ang="0">
                  <a:pos x="T8" y="T9"/>
                </a:cxn>
              </a:cxnLst>
              <a:rect l="0" t="0" r="r" b="b"/>
              <a:pathLst>
                <a:path w="621" h="811">
                  <a:moveTo>
                    <a:pt x="567" y="0"/>
                  </a:moveTo>
                  <a:lnTo>
                    <a:pt x="0" y="746"/>
                  </a:lnTo>
                  <a:lnTo>
                    <a:pt x="82" y="811"/>
                  </a:lnTo>
                  <a:lnTo>
                    <a:pt x="621" y="44"/>
                  </a:lnTo>
                  <a:lnTo>
                    <a:pt x="567"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16"/>
            <p:cNvSpPr>
              <a:spLocks/>
            </p:cNvSpPr>
            <p:nvPr/>
          </p:nvSpPr>
          <p:spPr bwMode="auto">
            <a:xfrm>
              <a:off x="4713288" y="2397126"/>
              <a:ext cx="327025" cy="395288"/>
            </a:xfrm>
            <a:custGeom>
              <a:avLst/>
              <a:gdLst>
                <a:gd name="T0" fmla="*/ 206 w 206"/>
                <a:gd name="T1" fmla="*/ 27 h 249"/>
                <a:gd name="T2" fmla="*/ 109 w 206"/>
                <a:gd name="T3" fmla="*/ 179 h 249"/>
                <a:gd name="T4" fmla="*/ 100 w 206"/>
                <a:gd name="T5" fmla="*/ 197 h 249"/>
                <a:gd name="T6" fmla="*/ 90 w 206"/>
                <a:gd name="T7" fmla="*/ 211 h 249"/>
                <a:gd name="T8" fmla="*/ 81 w 206"/>
                <a:gd name="T9" fmla="*/ 226 h 249"/>
                <a:gd name="T10" fmla="*/ 70 w 206"/>
                <a:gd name="T11" fmla="*/ 238 h 249"/>
                <a:gd name="T12" fmla="*/ 58 w 206"/>
                <a:gd name="T13" fmla="*/ 246 h 249"/>
                <a:gd name="T14" fmla="*/ 46 w 206"/>
                <a:gd name="T15" fmla="*/ 249 h 249"/>
                <a:gd name="T16" fmla="*/ 32 w 206"/>
                <a:gd name="T17" fmla="*/ 246 h 249"/>
                <a:gd name="T18" fmla="*/ 14 w 206"/>
                <a:gd name="T19" fmla="*/ 235 h 249"/>
                <a:gd name="T20" fmla="*/ 3 w 206"/>
                <a:gd name="T21" fmla="*/ 223 h 249"/>
                <a:gd name="T22" fmla="*/ 0 w 206"/>
                <a:gd name="T23" fmla="*/ 210 h 249"/>
                <a:gd name="T24" fmla="*/ 3 w 206"/>
                <a:gd name="T25" fmla="*/ 195 h 249"/>
                <a:gd name="T26" fmla="*/ 12 w 206"/>
                <a:gd name="T27" fmla="*/ 179 h 249"/>
                <a:gd name="T28" fmla="*/ 26 w 206"/>
                <a:gd name="T29" fmla="*/ 161 h 249"/>
                <a:gd name="T30" fmla="*/ 39 w 206"/>
                <a:gd name="T31" fmla="*/ 143 h 249"/>
                <a:gd name="T32" fmla="*/ 55 w 206"/>
                <a:gd name="T33" fmla="*/ 127 h 249"/>
                <a:gd name="T34" fmla="*/ 72 w 206"/>
                <a:gd name="T35" fmla="*/ 110 h 249"/>
                <a:gd name="T36" fmla="*/ 87 w 206"/>
                <a:gd name="T37" fmla="*/ 94 h 249"/>
                <a:gd name="T38" fmla="*/ 99 w 206"/>
                <a:gd name="T39" fmla="*/ 79 h 249"/>
                <a:gd name="T40" fmla="*/ 113 w 206"/>
                <a:gd name="T41" fmla="*/ 57 h 249"/>
                <a:gd name="T42" fmla="*/ 125 w 206"/>
                <a:gd name="T43" fmla="*/ 38 h 249"/>
                <a:gd name="T44" fmla="*/ 133 w 206"/>
                <a:gd name="T45" fmla="*/ 23 h 249"/>
                <a:gd name="T46" fmla="*/ 140 w 206"/>
                <a:gd name="T47" fmla="*/ 12 h 249"/>
                <a:gd name="T48" fmla="*/ 148 w 206"/>
                <a:gd name="T49" fmla="*/ 3 h 249"/>
                <a:gd name="T50" fmla="*/ 154 w 206"/>
                <a:gd name="T51" fmla="*/ 0 h 249"/>
                <a:gd name="T52" fmla="*/ 163 w 206"/>
                <a:gd name="T53" fmla="*/ 0 h 249"/>
                <a:gd name="T54" fmla="*/ 173 w 206"/>
                <a:gd name="T55" fmla="*/ 5 h 249"/>
                <a:gd name="T56" fmla="*/ 186 w 206"/>
                <a:gd name="T57" fmla="*/ 14 h 249"/>
                <a:gd name="T58" fmla="*/ 206 w 206"/>
                <a:gd name="T59" fmla="*/ 2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6" h="249">
                  <a:moveTo>
                    <a:pt x="206" y="27"/>
                  </a:moveTo>
                  <a:lnTo>
                    <a:pt x="109" y="179"/>
                  </a:lnTo>
                  <a:lnTo>
                    <a:pt x="100" y="197"/>
                  </a:lnTo>
                  <a:lnTo>
                    <a:pt x="90" y="211"/>
                  </a:lnTo>
                  <a:lnTo>
                    <a:pt x="81" y="226"/>
                  </a:lnTo>
                  <a:lnTo>
                    <a:pt x="70" y="238"/>
                  </a:lnTo>
                  <a:lnTo>
                    <a:pt x="58" y="246"/>
                  </a:lnTo>
                  <a:lnTo>
                    <a:pt x="46" y="249"/>
                  </a:lnTo>
                  <a:lnTo>
                    <a:pt x="32" y="246"/>
                  </a:lnTo>
                  <a:lnTo>
                    <a:pt x="14" y="235"/>
                  </a:lnTo>
                  <a:lnTo>
                    <a:pt x="3" y="223"/>
                  </a:lnTo>
                  <a:lnTo>
                    <a:pt x="0" y="210"/>
                  </a:lnTo>
                  <a:lnTo>
                    <a:pt x="3" y="195"/>
                  </a:lnTo>
                  <a:lnTo>
                    <a:pt x="12" y="179"/>
                  </a:lnTo>
                  <a:lnTo>
                    <a:pt x="26" y="161"/>
                  </a:lnTo>
                  <a:lnTo>
                    <a:pt x="39" y="143"/>
                  </a:lnTo>
                  <a:lnTo>
                    <a:pt x="55" y="127"/>
                  </a:lnTo>
                  <a:lnTo>
                    <a:pt x="72" y="110"/>
                  </a:lnTo>
                  <a:lnTo>
                    <a:pt x="87" y="94"/>
                  </a:lnTo>
                  <a:lnTo>
                    <a:pt x="99" y="79"/>
                  </a:lnTo>
                  <a:lnTo>
                    <a:pt x="113" y="57"/>
                  </a:lnTo>
                  <a:lnTo>
                    <a:pt x="125" y="38"/>
                  </a:lnTo>
                  <a:lnTo>
                    <a:pt x="133" y="23"/>
                  </a:lnTo>
                  <a:lnTo>
                    <a:pt x="140" y="12"/>
                  </a:lnTo>
                  <a:lnTo>
                    <a:pt x="148" y="3"/>
                  </a:lnTo>
                  <a:lnTo>
                    <a:pt x="154" y="0"/>
                  </a:lnTo>
                  <a:lnTo>
                    <a:pt x="163" y="0"/>
                  </a:lnTo>
                  <a:lnTo>
                    <a:pt x="173" y="5"/>
                  </a:lnTo>
                  <a:lnTo>
                    <a:pt x="186" y="14"/>
                  </a:lnTo>
                  <a:lnTo>
                    <a:pt x="206" y="27"/>
                  </a:lnTo>
                  <a:close/>
                </a:path>
              </a:pathLst>
            </a:custGeom>
            <a:solidFill>
              <a:srgbClr val="E3E8E8"/>
            </a:solidFill>
            <a:ln w="0">
              <a:solidFill>
                <a:srgbClr val="E3E8E8"/>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7"/>
            <p:cNvSpPr>
              <a:spLocks/>
            </p:cNvSpPr>
            <p:nvPr/>
          </p:nvSpPr>
          <p:spPr bwMode="auto">
            <a:xfrm>
              <a:off x="4730751" y="2324101"/>
              <a:ext cx="185738" cy="203200"/>
            </a:xfrm>
            <a:custGeom>
              <a:avLst/>
              <a:gdLst>
                <a:gd name="T0" fmla="*/ 117 w 117"/>
                <a:gd name="T1" fmla="*/ 32 h 128"/>
                <a:gd name="T2" fmla="*/ 80 w 117"/>
                <a:gd name="T3" fmla="*/ 101 h 128"/>
                <a:gd name="T4" fmla="*/ 77 w 117"/>
                <a:gd name="T5" fmla="*/ 109 h 128"/>
                <a:gd name="T6" fmla="*/ 74 w 117"/>
                <a:gd name="T7" fmla="*/ 116 h 128"/>
                <a:gd name="T8" fmla="*/ 70 w 117"/>
                <a:gd name="T9" fmla="*/ 122 h 128"/>
                <a:gd name="T10" fmla="*/ 65 w 117"/>
                <a:gd name="T11" fmla="*/ 127 h 128"/>
                <a:gd name="T12" fmla="*/ 58 w 117"/>
                <a:gd name="T13" fmla="*/ 128 h 128"/>
                <a:gd name="T14" fmla="*/ 49 w 117"/>
                <a:gd name="T15" fmla="*/ 127 h 128"/>
                <a:gd name="T16" fmla="*/ 35 w 117"/>
                <a:gd name="T17" fmla="*/ 121 h 128"/>
                <a:gd name="T18" fmla="*/ 19 w 117"/>
                <a:gd name="T19" fmla="*/ 110 h 128"/>
                <a:gd name="T20" fmla="*/ 6 w 117"/>
                <a:gd name="T21" fmla="*/ 97 h 128"/>
                <a:gd name="T22" fmla="*/ 0 w 117"/>
                <a:gd name="T23" fmla="*/ 87 h 128"/>
                <a:gd name="T24" fmla="*/ 1 w 117"/>
                <a:gd name="T25" fmla="*/ 76 h 128"/>
                <a:gd name="T26" fmla="*/ 7 w 117"/>
                <a:gd name="T27" fmla="*/ 67 h 128"/>
                <a:gd name="T28" fmla="*/ 18 w 117"/>
                <a:gd name="T29" fmla="*/ 58 h 128"/>
                <a:gd name="T30" fmla="*/ 28 w 117"/>
                <a:gd name="T31" fmla="*/ 49 h 128"/>
                <a:gd name="T32" fmla="*/ 37 w 117"/>
                <a:gd name="T33" fmla="*/ 42 h 128"/>
                <a:gd name="T34" fmla="*/ 44 w 117"/>
                <a:gd name="T35" fmla="*/ 35 h 128"/>
                <a:gd name="T36" fmla="*/ 50 w 117"/>
                <a:gd name="T37" fmla="*/ 26 h 128"/>
                <a:gd name="T38" fmla="*/ 55 w 117"/>
                <a:gd name="T39" fmla="*/ 17 h 128"/>
                <a:gd name="T40" fmla="*/ 58 w 117"/>
                <a:gd name="T41" fmla="*/ 9 h 128"/>
                <a:gd name="T42" fmla="*/ 61 w 117"/>
                <a:gd name="T43" fmla="*/ 5 h 128"/>
                <a:gd name="T44" fmla="*/ 64 w 117"/>
                <a:gd name="T45" fmla="*/ 2 h 128"/>
                <a:gd name="T46" fmla="*/ 68 w 117"/>
                <a:gd name="T47" fmla="*/ 0 h 128"/>
                <a:gd name="T48" fmla="*/ 74 w 117"/>
                <a:gd name="T49" fmla="*/ 3 h 128"/>
                <a:gd name="T50" fmla="*/ 85 w 117"/>
                <a:gd name="T51" fmla="*/ 9 h 128"/>
                <a:gd name="T52" fmla="*/ 98 w 117"/>
                <a:gd name="T53" fmla="*/ 18 h 128"/>
                <a:gd name="T54" fmla="*/ 117 w 117"/>
                <a:gd name="T55"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 h="128">
                  <a:moveTo>
                    <a:pt x="117" y="32"/>
                  </a:moveTo>
                  <a:lnTo>
                    <a:pt x="80" y="101"/>
                  </a:lnTo>
                  <a:lnTo>
                    <a:pt x="77" y="109"/>
                  </a:lnTo>
                  <a:lnTo>
                    <a:pt x="74" y="116"/>
                  </a:lnTo>
                  <a:lnTo>
                    <a:pt x="70" y="122"/>
                  </a:lnTo>
                  <a:lnTo>
                    <a:pt x="65" y="127"/>
                  </a:lnTo>
                  <a:lnTo>
                    <a:pt x="58" y="128"/>
                  </a:lnTo>
                  <a:lnTo>
                    <a:pt x="49" y="127"/>
                  </a:lnTo>
                  <a:lnTo>
                    <a:pt x="35" y="121"/>
                  </a:lnTo>
                  <a:lnTo>
                    <a:pt x="19" y="110"/>
                  </a:lnTo>
                  <a:lnTo>
                    <a:pt x="6" y="97"/>
                  </a:lnTo>
                  <a:lnTo>
                    <a:pt x="0" y="87"/>
                  </a:lnTo>
                  <a:lnTo>
                    <a:pt x="1" y="76"/>
                  </a:lnTo>
                  <a:lnTo>
                    <a:pt x="7" y="67"/>
                  </a:lnTo>
                  <a:lnTo>
                    <a:pt x="18" y="58"/>
                  </a:lnTo>
                  <a:lnTo>
                    <a:pt x="28" y="49"/>
                  </a:lnTo>
                  <a:lnTo>
                    <a:pt x="37" y="42"/>
                  </a:lnTo>
                  <a:lnTo>
                    <a:pt x="44" y="35"/>
                  </a:lnTo>
                  <a:lnTo>
                    <a:pt x="50" y="26"/>
                  </a:lnTo>
                  <a:lnTo>
                    <a:pt x="55" y="17"/>
                  </a:lnTo>
                  <a:lnTo>
                    <a:pt x="58" y="9"/>
                  </a:lnTo>
                  <a:lnTo>
                    <a:pt x="61" y="5"/>
                  </a:lnTo>
                  <a:lnTo>
                    <a:pt x="64" y="2"/>
                  </a:lnTo>
                  <a:lnTo>
                    <a:pt x="68" y="0"/>
                  </a:lnTo>
                  <a:lnTo>
                    <a:pt x="74" y="3"/>
                  </a:lnTo>
                  <a:lnTo>
                    <a:pt x="85" y="9"/>
                  </a:lnTo>
                  <a:lnTo>
                    <a:pt x="98" y="18"/>
                  </a:lnTo>
                  <a:lnTo>
                    <a:pt x="117" y="32"/>
                  </a:lnTo>
                  <a:close/>
                </a:path>
              </a:pathLst>
            </a:custGeom>
            <a:solidFill>
              <a:srgbClr val="E3E8E8"/>
            </a:solidFill>
            <a:ln w="0">
              <a:solidFill>
                <a:srgbClr val="E3E8E8"/>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8"/>
            <p:cNvSpPr>
              <a:spLocks/>
            </p:cNvSpPr>
            <p:nvPr/>
          </p:nvSpPr>
          <p:spPr bwMode="auto">
            <a:xfrm>
              <a:off x="4583113" y="2506663"/>
              <a:ext cx="187325" cy="203200"/>
            </a:xfrm>
            <a:custGeom>
              <a:avLst/>
              <a:gdLst>
                <a:gd name="T0" fmla="*/ 118 w 118"/>
                <a:gd name="T1" fmla="*/ 29 h 128"/>
                <a:gd name="T2" fmla="*/ 81 w 118"/>
                <a:gd name="T3" fmla="*/ 99 h 128"/>
                <a:gd name="T4" fmla="*/ 78 w 118"/>
                <a:gd name="T5" fmla="*/ 107 h 128"/>
                <a:gd name="T6" fmla="*/ 75 w 118"/>
                <a:gd name="T7" fmla="*/ 114 h 128"/>
                <a:gd name="T8" fmla="*/ 70 w 118"/>
                <a:gd name="T9" fmla="*/ 122 h 128"/>
                <a:gd name="T10" fmla="*/ 66 w 118"/>
                <a:gd name="T11" fmla="*/ 126 h 128"/>
                <a:gd name="T12" fmla="*/ 58 w 118"/>
                <a:gd name="T13" fmla="*/ 128 h 128"/>
                <a:gd name="T14" fmla="*/ 50 w 118"/>
                <a:gd name="T15" fmla="*/ 125 h 128"/>
                <a:gd name="T16" fmla="*/ 36 w 118"/>
                <a:gd name="T17" fmla="*/ 119 h 128"/>
                <a:gd name="T18" fmla="*/ 20 w 118"/>
                <a:gd name="T19" fmla="*/ 108 h 128"/>
                <a:gd name="T20" fmla="*/ 6 w 118"/>
                <a:gd name="T21" fmla="*/ 96 h 128"/>
                <a:gd name="T22" fmla="*/ 0 w 118"/>
                <a:gd name="T23" fmla="*/ 84 h 128"/>
                <a:gd name="T24" fmla="*/ 2 w 118"/>
                <a:gd name="T25" fmla="*/ 74 h 128"/>
                <a:gd name="T26" fmla="*/ 8 w 118"/>
                <a:gd name="T27" fmla="*/ 65 h 128"/>
                <a:gd name="T28" fmla="*/ 18 w 118"/>
                <a:gd name="T29" fmla="*/ 56 h 128"/>
                <a:gd name="T30" fmla="*/ 29 w 118"/>
                <a:gd name="T31" fmla="*/ 49 h 128"/>
                <a:gd name="T32" fmla="*/ 38 w 118"/>
                <a:gd name="T33" fmla="*/ 41 h 128"/>
                <a:gd name="T34" fmla="*/ 45 w 118"/>
                <a:gd name="T35" fmla="*/ 34 h 128"/>
                <a:gd name="T36" fmla="*/ 51 w 118"/>
                <a:gd name="T37" fmla="*/ 24 h 128"/>
                <a:gd name="T38" fmla="*/ 55 w 118"/>
                <a:gd name="T39" fmla="*/ 15 h 128"/>
                <a:gd name="T40" fmla="*/ 58 w 118"/>
                <a:gd name="T41" fmla="*/ 9 h 128"/>
                <a:gd name="T42" fmla="*/ 61 w 118"/>
                <a:gd name="T43" fmla="*/ 3 h 128"/>
                <a:gd name="T44" fmla="*/ 64 w 118"/>
                <a:gd name="T45" fmla="*/ 0 h 128"/>
                <a:gd name="T46" fmla="*/ 69 w 118"/>
                <a:gd name="T47" fmla="*/ 0 h 128"/>
                <a:gd name="T48" fmla="*/ 75 w 118"/>
                <a:gd name="T49" fmla="*/ 1 h 128"/>
                <a:gd name="T50" fmla="*/ 85 w 118"/>
                <a:gd name="T51" fmla="*/ 7 h 128"/>
                <a:gd name="T52" fmla="*/ 99 w 118"/>
                <a:gd name="T53" fmla="*/ 16 h 128"/>
                <a:gd name="T54" fmla="*/ 118 w 118"/>
                <a:gd name="T5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28">
                  <a:moveTo>
                    <a:pt x="118" y="29"/>
                  </a:moveTo>
                  <a:lnTo>
                    <a:pt x="81" y="99"/>
                  </a:lnTo>
                  <a:lnTo>
                    <a:pt x="78" y="107"/>
                  </a:lnTo>
                  <a:lnTo>
                    <a:pt x="75" y="114"/>
                  </a:lnTo>
                  <a:lnTo>
                    <a:pt x="70" y="122"/>
                  </a:lnTo>
                  <a:lnTo>
                    <a:pt x="66" y="126"/>
                  </a:lnTo>
                  <a:lnTo>
                    <a:pt x="58" y="128"/>
                  </a:lnTo>
                  <a:lnTo>
                    <a:pt x="50" y="125"/>
                  </a:lnTo>
                  <a:lnTo>
                    <a:pt x="36" y="119"/>
                  </a:lnTo>
                  <a:lnTo>
                    <a:pt x="20" y="108"/>
                  </a:lnTo>
                  <a:lnTo>
                    <a:pt x="6" y="96"/>
                  </a:lnTo>
                  <a:lnTo>
                    <a:pt x="0" y="84"/>
                  </a:lnTo>
                  <a:lnTo>
                    <a:pt x="2" y="74"/>
                  </a:lnTo>
                  <a:lnTo>
                    <a:pt x="8" y="65"/>
                  </a:lnTo>
                  <a:lnTo>
                    <a:pt x="18" y="56"/>
                  </a:lnTo>
                  <a:lnTo>
                    <a:pt x="29" y="49"/>
                  </a:lnTo>
                  <a:lnTo>
                    <a:pt x="38" y="41"/>
                  </a:lnTo>
                  <a:lnTo>
                    <a:pt x="45" y="34"/>
                  </a:lnTo>
                  <a:lnTo>
                    <a:pt x="51" y="24"/>
                  </a:lnTo>
                  <a:lnTo>
                    <a:pt x="55" y="15"/>
                  </a:lnTo>
                  <a:lnTo>
                    <a:pt x="58" y="9"/>
                  </a:lnTo>
                  <a:lnTo>
                    <a:pt x="61" y="3"/>
                  </a:lnTo>
                  <a:lnTo>
                    <a:pt x="64" y="0"/>
                  </a:lnTo>
                  <a:lnTo>
                    <a:pt x="69" y="0"/>
                  </a:lnTo>
                  <a:lnTo>
                    <a:pt x="75" y="1"/>
                  </a:lnTo>
                  <a:lnTo>
                    <a:pt x="85" y="7"/>
                  </a:lnTo>
                  <a:lnTo>
                    <a:pt x="99" y="16"/>
                  </a:lnTo>
                  <a:lnTo>
                    <a:pt x="118" y="29"/>
                  </a:lnTo>
                  <a:close/>
                </a:path>
              </a:pathLst>
            </a:custGeom>
            <a:solidFill>
              <a:srgbClr val="E3E8E8"/>
            </a:solidFill>
            <a:ln w="0">
              <a:solidFill>
                <a:srgbClr val="E3E8E8"/>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9"/>
            <p:cNvSpPr>
              <a:spLocks/>
            </p:cNvSpPr>
            <p:nvPr/>
          </p:nvSpPr>
          <p:spPr bwMode="auto">
            <a:xfrm>
              <a:off x="3598863" y="3232151"/>
              <a:ext cx="373063" cy="566738"/>
            </a:xfrm>
            <a:custGeom>
              <a:avLst/>
              <a:gdLst>
                <a:gd name="T0" fmla="*/ 23 w 235"/>
                <a:gd name="T1" fmla="*/ 339 h 357"/>
                <a:gd name="T2" fmla="*/ 43 w 235"/>
                <a:gd name="T3" fmla="*/ 351 h 357"/>
                <a:gd name="T4" fmla="*/ 65 w 235"/>
                <a:gd name="T5" fmla="*/ 357 h 357"/>
                <a:gd name="T6" fmla="*/ 89 w 235"/>
                <a:gd name="T7" fmla="*/ 357 h 357"/>
                <a:gd name="T8" fmla="*/ 114 w 235"/>
                <a:gd name="T9" fmla="*/ 351 h 357"/>
                <a:gd name="T10" fmla="*/ 141 w 235"/>
                <a:gd name="T11" fmla="*/ 339 h 357"/>
                <a:gd name="T12" fmla="*/ 165 w 235"/>
                <a:gd name="T13" fmla="*/ 323 h 357"/>
                <a:gd name="T14" fmla="*/ 189 w 235"/>
                <a:gd name="T15" fmla="*/ 300 h 357"/>
                <a:gd name="T16" fmla="*/ 208 w 235"/>
                <a:gd name="T17" fmla="*/ 275 h 357"/>
                <a:gd name="T18" fmla="*/ 223 w 235"/>
                <a:gd name="T19" fmla="*/ 248 h 357"/>
                <a:gd name="T20" fmla="*/ 230 w 235"/>
                <a:gd name="T21" fmla="*/ 222 h 357"/>
                <a:gd name="T22" fmla="*/ 235 w 235"/>
                <a:gd name="T23" fmla="*/ 195 h 357"/>
                <a:gd name="T24" fmla="*/ 232 w 235"/>
                <a:gd name="T25" fmla="*/ 171 h 357"/>
                <a:gd name="T26" fmla="*/ 224 w 235"/>
                <a:gd name="T27" fmla="*/ 149 h 357"/>
                <a:gd name="T28" fmla="*/ 209 w 235"/>
                <a:gd name="T29" fmla="*/ 132 h 357"/>
                <a:gd name="T30" fmla="*/ 203 w 235"/>
                <a:gd name="T31" fmla="*/ 127 h 357"/>
                <a:gd name="T32" fmla="*/ 198 w 235"/>
                <a:gd name="T33" fmla="*/ 124 h 357"/>
                <a:gd name="T34" fmla="*/ 208 w 235"/>
                <a:gd name="T35" fmla="*/ 94 h 357"/>
                <a:gd name="T36" fmla="*/ 214 w 235"/>
                <a:gd name="T37" fmla="*/ 67 h 357"/>
                <a:gd name="T38" fmla="*/ 218 w 235"/>
                <a:gd name="T39" fmla="*/ 43 h 357"/>
                <a:gd name="T40" fmla="*/ 217 w 235"/>
                <a:gd name="T41" fmla="*/ 23 h 357"/>
                <a:gd name="T42" fmla="*/ 212 w 235"/>
                <a:gd name="T43" fmla="*/ 9 h 357"/>
                <a:gd name="T44" fmla="*/ 205 w 235"/>
                <a:gd name="T45" fmla="*/ 0 h 357"/>
                <a:gd name="T46" fmla="*/ 195 w 235"/>
                <a:gd name="T47" fmla="*/ 0 h 357"/>
                <a:gd name="T48" fmla="*/ 183 w 235"/>
                <a:gd name="T49" fmla="*/ 6 h 357"/>
                <a:gd name="T50" fmla="*/ 169 w 235"/>
                <a:gd name="T51" fmla="*/ 17 h 357"/>
                <a:gd name="T52" fmla="*/ 154 w 235"/>
                <a:gd name="T53" fmla="*/ 33 h 357"/>
                <a:gd name="T54" fmla="*/ 139 w 235"/>
                <a:gd name="T55" fmla="*/ 54 h 357"/>
                <a:gd name="T56" fmla="*/ 125 w 235"/>
                <a:gd name="T57" fmla="*/ 78 h 357"/>
                <a:gd name="T58" fmla="*/ 113 w 235"/>
                <a:gd name="T59" fmla="*/ 104 h 357"/>
                <a:gd name="T60" fmla="*/ 102 w 235"/>
                <a:gd name="T61" fmla="*/ 128 h 357"/>
                <a:gd name="T62" fmla="*/ 72 w 235"/>
                <a:gd name="T63" fmla="*/ 146 h 357"/>
                <a:gd name="T64" fmla="*/ 44 w 235"/>
                <a:gd name="T65" fmla="*/ 171 h 357"/>
                <a:gd name="T66" fmla="*/ 25 w 235"/>
                <a:gd name="T67" fmla="*/ 196 h 357"/>
                <a:gd name="T68" fmla="*/ 11 w 235"/>
                <a:gd name="T69" fmla="*/ 223 h 357"/>
                <a:gd name="T70" fmla="*/ 2 w 235"/>
                <a:gd name="T71" fmla="*/ 251 h 357"/>
                <a:gd name="T72" fmla="*/ 0 w 235"/>
                <a:gd name="T73" fmla="*/ 277 h 357"/>
                <a:gd name="T74" fmla="*/ 1 w 235"/>
                <a:gd name="T75" fmla="*/ 300 h 357"/>
                <a:gd name="T76" fmla="*/ 10 w 235"/>
                <a:gd name="T77" fmla="*/ 323 h 357"/>
                <a:gd name="T78" fmla="*/ 23 w 235"/>
                <a:gd name="T79" fmla="*/ 33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5" h="357">
                  <a:moveTo>
                    <a:pt x="23" y="339"/>
                  </a:moveTo>
                  <a:lnTo>
                    <a:pt x="43" y="351"/>
                  </a:lnTo>
                  <a:lnTo>
                    <a:pt x="65" y="357"/>
                  </a:lnTo>
                  <a:lnTo>
                    <a:pt x="89" y="357"/>
                  </a:lnTo>
                  <a:lnTo>
                    <a:pt x="114" y="351"/>
                  </a:lnTo>
                  <a:lnTo>
                    <a:pt x="141" y="339"/>
                  </a:lnTo>
                  <a:lnTo>
                    <a:pt x="165" y="323"/>
                  </a:lnTo>
                  <a:lnTo>
                    <a:pt x="189" y="300"/>
                  </a:lnTo>
                  <a:lnTo>
                    <a:pt x="208" y="275"/>
                  </a:lnTo>
                  <a:lnTo>
                    <a:pt x="223" y="248"/>
                  </a:lnTo>
                  <a:lnTo>
                    <a:pt x="230" y="222"/>
                  </a:lnTo>
                  <a:lnTo>
                    <a:pt x="235" y="195"/>
                  </a:lnTo>
                  <a:lnTo>
                    <a:pt x="232" y="171"/>
                  </a:lnTo>
                  <a:lnTo>
                    <a:pt x="224" y="149"/>
                  </a:lnTo>
                  <a:lnTo>
                    <a:pt x="209" y="132"/>
                  </a:lnTo>
                  <a:lnTo>
                    <a:pt x="203" y="127"/>
                  </a:lnTo>
                  <a:lnTo>
                    <a:pt x="198" y="124"/>
                  </a:lnTo>
                  <a:lnTo>
                    <a:pt x="208" y="94"/>
                  </a:lnTo>
                  <a:lnTo>
                    <a:pt x="214" y="67"/>
                  </a:lnTo>
                  <a:lnTo>
                    <a:pt x="218" y="43"/>
                  </a:lnTo>
                  <a:lnTo>
                    <a:pt x="217" y="23"/>
                  </a:lnTo>
                  <a:lnTo>
                    <a:pt x="212" y="9"/>
                  </a:lnTo>
                  <a:lnTo>
                    <a:pt x="205" y="0"/>
                  </a:lnTo>
                  <a:lnTo>
                    <a:pt x="195" y="0"/>
                  </a:lnTo>
                  <a:lnTo>
                    <a:pt x="183" y="6"/>
                  </a:lnTo>
                  <a:lnTo>
                    <a:pt x="169" y="17"/>
                  </a:lnTo>
                  <a:lnTo>
                    <a:pt x="154" y="33"/>
                  </a:lnTo>
                  <a:lnTo>
                    <a:pt x="139" y="54"/>
                  </a:lnTo>
                  <a:lnTo>
                    <a:pt x="125" y="78"/>
                  </a:lnTo>
                  <a:lnTo>
                    <a:pt x="113" y="104"/>
                  </a:lnTo>
                  <a:lnTo>
                    <a:pt x="102" y="128"/>
                  </a:lnTo>
                  <a:lnTo>
                    <a:pt x="72" y="146"/>
                  </a:lnTo>
                  <a:lnTo>
                    <a:pt x="44" y="171"/>
                  </a:lnTo>
                  <a:lnTo>
                    <a:pt x="25" y="196"/>
                  </a:lnTo>
                  <a:lnTo>
                    <a:pt x="11" y="223"/>
                  </a:lnTo>
                  <a:lnTo>
                    <a:pt x="2" y="251"/>
                  </a:lnTo>
                  <a:lnTo>
                    <a:pt x="0" y="277"/>
                  </a:lnTo>
                  <a:lnTo>
                    <a:pt x="1" y="300"/>
                  </a:lnTo>
                  <a:lnTo>
                    <a:pt x="10" y="323"/>
                  </a:lnTo>
                  <a:lnTo>
                    <a:pt x="23" y="339"/>
                  </a:lnTo>
                  <a:close/>
                </a:path>
              </a:pathLst>
            </a:custGeom>
            <a:solidFill>
              <a:srgbClr val="F5E8E5"/>
            </a:solidFill>
            <a:ln w="0">
              <a:solidFill>
                <a:srgbClr val="F5E8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0"/>
            <p:cNvSpPr>
              <a:spLocks/>
            </p:cNvSpPr>
            <p:nvPr/>
          </p:nvSpPr>
          <p:spPr bwMode="auto">
            <a:xfrm>
              <a:off x="3598863" y="3232151"/>
              <a:ext cx="373063" cy="566738"/>
            </a:xfrm>
            <a:custGeom>
              <a:avLst/>
              <a:gdLst>
                <a:gd name="T0" fmla="*/ 23 w 235"/>
                <a:gd name="T1" fmla="*/ 339 h 357"/>
                <a:gd name="T2" fmla="*/ 43 w 235"/>
                <a:gd name="T3" fmla="*/ 351 h 357"/>
                <a:gd name="T4" fmla="*/ 65 w 235"/>
                <a:gd name="T5" fmla="*/ 357 h 357"/>
                <a:gd name="T6" fmla="*/ 89 w 235"/>
                <a:gd name="T7" fmla="*/ 357 h 357"/>
                <a:gd name="T8" fmla="*/ 114 w 235"/>
                <a:gd name="T9" fmla="*/ 351 h 357"/>
                <a:gd name="T10" fmla="*/ 141 w 235"/>
                <a:gd name="T11" fmla="*/ 339 h 357"/>
                <a:gd name="T12" fmla="*/ 165 w 235"/>
                <a:gd name="T13" fmla="*/ 323 h 357"/>
                <a:gd name="T14" fmla="*/ 189 w 235"/>
                <a:gd name="T15" fmla="*/ 300 h 357"/>
                <a:gd name="T16" fmla="*/ 208 w 235"/>
                <a:gd name="T17" fmla="*/ 275 h 357"/>
                <a:gd name="T18" fmla="*/ 223 w 235"/>
                <a:gd name="T19" fmla="*/ 248 h 357"/>
                <a:gd name="T20" fmla="*/ 230 w 235"/>
                <a:gd name="T21" fmla="*/ 222 h 357"/>
                <a:gd name="T22" fmla="*/ 235 w 235"/>
                <a:gd name="T23" fmla="*/ 195 h 357"/>
                <a:gd name="T24" fmla="*/ 232 w 235"/>
                <a:gd name="T25" fmla="*/ 171 h 357"/>
                <a:gd name="T26" fmla="*/ 224 w 235"/>
                <a:gd name="T27" fmla="*/ 149 h 357"/>
                <a:gd name="T28" fmla="*/ 209 w 235"/>
                <a:gd name="T29" fmla="*/ 132 h 357"/>
                <a:gd name="T30" fmla="*/ 203 w 235"/>
                <a:gd name="T31" fmla="*/ 127 h 357"/>
                <a:gd name="T32" fmla="*/ 198 w 235"/>
                <a:gd name="T33" fmla="*/ 124 h 357"/>
                <a:gd name="T34" fmla="*/ 208 w 235"/>
                <a:gd name="T35" fmla="*/ 94 h 357"/>
                <a:gd name="T36" fmla="*/ 214 w 235"/>
                <a:gd name="T37" fmla="*/ 67 h 357"/>
                <a:gd name="T38" fmla="*/ 218 w 235"/>
                <a:gd name="T39" fmla="*/ 43 h 357"/>
                <a:gd name="T40" fmla="*/ 217 w 235"/>
                <a:gd name="T41" fmla="*/ 23 h 357"/>
                <a:gd name="T42" fmla="*/ 212 w 235"/>
                <a:gd name="T43" fmla="*/ 9 h 357"/>
                <a:gd name="T44" fmla="*/ 205 w 235"/>
                <a:gd name="T45" fmla="*/ 0 h 357"/>
                <a:gd name="T46" fmla="*/ 195 w 235"/>
                <a:gd name="T47" fmla="*/ 0 h 357"/>
                <a:gd name="T48" fmla="*/ 183 w 235"/>
                <a:gd name="T49" fmla="*/ 6 h 357"/>
                <a:gd name="T50" fmla="*/ 169 w 235"/>
                <a:gd name="T51" fmla="*/ 17 h 357"/>
                <a:gd name="T52" fmla="*/ 154 w 235"/>
                <a:gd name="T53" fmla="*/ 33 h 357"/>
                <a:gd name="T54" fmla="*/ 139 w 235"/>
                <a:gd name="T55" fmla="*/ 54 h 357"/>
                <a:gd name="T56" fmla="*/ 125 w 235"/>
                <a:gd name="T57" fmla="*/ 78 h 357"/>
                <a:gd name="T58" fmla="*/ 113 w 235"/>
                <a:gd name="T59" fmla="*/ 104 h 357"/>
                <a:gd name="T60" fmla="*/ 102 w 235"/>
                <a:gd name="T61" fmla="*/ 128 h 357"/>
                <a:gd name="T62" fmla="*/ 72 w 235"/>
                <a:gd name="T63" fmla="*/ 146 h 357"/>
                <a:gd name="T64" fmla="*/ 44 w 235"/>
                <a:gd name="T65" fmla="*/ 171 h 357"/>
                <a:gd name="T66" fmla="*/ 25 w 235"/>
                <a:gd name="T67" fmla="*/ 196 h 357"/>
                <a:gd name="T68" fmla="*/ 11 w 235"/>
                <a:gd name="T69" fmla="*/ 223 h 357"/>
                <a:gd name="T70" fmla="*/ 2 w 235"/>
                <a:gd name="T71" fmla="*/ 251 h 357"/>
                <a:gd name="T72" fmla="*/ 0 w 235"/>
                <a:gd name="T73" fmla="*/ 277 h 357"/>
                <a:gd name="T74" fmla="*/ 1 w 235"/>
                <a:gd name="T75" fmla="*/ 300 h 357"/>
                <a:gd name="T76" fmla="*/ 10 w 235"/>
                <a:gd name="T77" fmla="*/ 323 h 357"/>
                <a:gd name="T78" fmla="*/ 23 w 235"/>
                <a:gd name="T79" fmla="*/ 33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5" h="357">
                  <a:moveTo>
                    <a:pt x="23" y="339"/>
                  </a:moveTo>
                  <a:lnTo>
                    <a:pt x="43" y="351"/>
                  </a:lnTo>
                  <a:lnTo>
                    <a:pt x="65" y="357"/>
                  </a:lnTo>
                  <a:lnTo>
                    <a:pt x="89" y="357"/>
                  </a:lnTo>
                  <a:lnTo>
                    <a:pt x="114" y="351"/>
                  </a:lnTo>
                  <a:lnTo>
                    <a:pt x="141" y="339"/>
                  </a:lnTo>
                  <a:lnTo>
                    <a:pt x="165" y="323"/>
                  </a:lnTo>
                  <a:lnTo>
                    <a:pt x="189" y="300"/>
                  </a:lnTo>
                  <a:lnTo>
                    <a:pt x="208" y="275"/>
                  </a:lnTo>
                  <a:lnTo>
                    <a:pt x="223" y="248"/>
                  </a:lnTo>
                  <a:lnTo>
                    <a:pt x="230" y="222"/>
                  </a:lnTo>
                  <a:lnTo>
                    <a:pt x="235" y="195"/>
                  </a:lnTo>
                  <a:lnTo>
                    <a:pt x="232" y="171"/>
                  </a:lnTo>
                  <a:lnTo>
                    <a:pt x="224" y="149"/>
                  </a:lnTo>
                  <a:lnTo>
                    <a:pt x="209" y="132"/>
                  </a:lnTo>
                  <a:lnTo>
                    <a:pt x="203" y="127"/>
                  </a:lnTo>
                  <a:lnTo>
                    <a:pt x="198" y="124"/>
                  </a:lnTo>
                  <a:lnTo>
                    <a:pt x="208" y="94"/>
                  </a:lnTo>
                  <a:lnTo>
                    <a:pt x="214" y="67"/>
                  </a:lnTo>
                  <a:lnTo>
                    <a:pt x="218" y="43"/>
                  </a:lnTo>
                  <a:lnTo>
                    <a:pt x="217" y="23"/>
                  </a:lnTo>
                  <a:lnTo>
                    <a:pt x="212" y="9"/>
                  </a:lnTo>
                  <a:lnTo>
                    <a:pt x="205" y="0"/>
                  </a:lnTo>
                  <a:lnTo>
                    <a:pt x="195" y="0"/>
                  </a:lnTo>
                  <a:lnTo>
                    <a:pt x="183" y="6"/>
                  </a:lnTo>
                  <a:lnTo>
                    <a:pt x="169" y="17"/>
                  </a:lnTo>
                  <a:lnTo>
                    <a:pt x="154" y="33"/>
                  </a:lnTo>
                  <a:lnTo>
                    <a:pt x="139" y="54"/>
                  </a:lnTo>
                  <a:lnTo>
                    <a:pt x="125" y="78"/>
                  </a:lnTo>
                  <a:lnTo>
                    <a:pt x="113" y="104"/>
                  </a:lnTo>
                  <a:lnTo>
                    <a:pt x="102" y="128"/>
                  </a:lnTo>
                  <a:lnTo>
                    <a:pt x="72" y="146"/>
                  </a:lnTo>
                  <a:lnTo>
                    <a:pt x="44" y="171"/>
                  </a:lnTo>
                  <a:lnTo>
                    <a:pt x="25" y="196"/>
                  </a:lnTo>
                  <a:lnTo>
                    <a:pt x="11" y="223"/>
                  </a:lnTo>
                  <a:lnTo>
                    <a:pt x="2" y="251"/>
                  </a:lnTo>
                  <a:lnTo>
                    <a:pt x="0" y="277"/>
                  </a:lnTo>
                  <a:lnTo>
                    <a:pt x="1" y="300"/>
                  </a:lnTo>
                  <a:lnTo>
                    <a:pt x="10" y="323"/>
                  </a:lnTo>
                  <a:lnTo>
                    <a:pt x="23" y="339"/>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Freeform 21"/>
            <p:cNvSpPr>
              <a:spLocks/>
            </p:cNvSpPr>
            <p:nvPr/>
          </p:nvSpPr>
          <p:spPr bwMode="auto">
            <a:xfrm>
              <a:off x="3838576" y="3487738"/>
              <a:ext cx="211138" cy="320675"/>
            </a:xfrm>
            <a:custGeom>
              <a:avLst/>
              <a:gdLst>
                <a:gd name="T0" fmla="*/ 30 w 133"/>
                <a:gd name="T1" fmla="*/ 122 h 202"/>
                <a:gd name="T2" fmla="*/ 47 w 133"/>
                <a:gd name="T3" fmla="*/ 147 h 202"/>
                <a:gd name="T4" fmla="*/ 63 w 133"/>
                <a:gd name="T5" fmla="*/ 169 h 202"/>
                <a:gd name="T6" fmla="*/ 81 w 133"/>
                <a:gd name="T7" fmla="*/ 185 h 202"/>
                <a:gd name="T8" fmla="*/ 97 w 133"/>
                <a:gd name="T9" fmla="*/ 197 h 202"/>
                <a:gd name="T10" fmla="*/ 111 w 133"/>
                <a:gd name="T11" fmla="*/ 202 h 202"/>
                <a:gd name="T12" fmla="*/ 122 w 133"/>
                <a:gd name="T13" fmla="*/ 200 h 202"/>
                <a:gd name="T14" fmla="*/ 128 w 133"/>
                <a:gd name="T15" fmla="*/ 193 h 202"/>
                <a:gd name="T16" fmla="*/ 133 w 133"/>
                <a:gd name="T17" fmla="*/ 181 h 202"/>
                <a:gd name="T18" fmla="*/ 133 w 133"/>
                <a:gd name="T19" fmla="*/ 166 h 202"/>
                <a:gd name="T20" fmla="*/ 130 w 133"/>
                <a:gd name="T21" fmla="*/ 147 h 202"/>
                <a:gd name="T22" fmla="*/ 122 w 133"/>
                <a:gd name="T23" fmla="*/ 126 h 202"/>
                <a:gd name="T24" fmla="*/ 114 w 133"/>
                <a:gd name="T25" fmla="*/ 104 h 202"/>
                <a:gd name="T26" fmla="*/ 102 w 133"/>
                <a:gd name="T27" fmla="*/ 81 h 202"/>
                <a:gd name="T28" fmla="*/ 85 w 133"/>
                <a:gd name="T29" fmla="*/ 55 h 202"/>
                <a:gd name="T30" fmla="*/ 69 w 133"/>
                <a:gd name="T31" fmla="*/ 34 h 202"/>
                <a:gd name="T32" fmla="*/ 51 w 133"/>
                <a:gd name="T33" fmla="*/ 18 h 202"/>
                <a:gd name="T34" fmla="*/ 36 w 133"/>
                <a:gd name="T35" fmla="*/ 6 h 202"/>
                <a:gd name="T36" fmla="*/ 21 w 133"/>
                <a:gd name="T37" fmla="*/ 0 h 202"/>
                <a:gd name="T38" fmla="*/ 9 w 133"/>
                <a:gd name="T39" fmla="*/ 3 h 202"/>
                <a:gd name="T40" fmla="*/ 3 w 133"/>
                <a:gd name="T41" fmla="*/ 10 h 202"/>
                <a:gd name="T42" fmla="*/ 0 w 133"/>
                <a:gd name="T43" fmla="*/ 21 h 202"/>
                <a:gd name="T44" fmla="*/ 0 w 133"/>
                <a:gd name="T45" fmla="*/ 37 h 202"/>
                <a:gd name="T46" fmla="*/ 3 w 133"/>
                <a:gd name="T47" fmla="*/ 55 h 202"/>
                <a:gd name="T48" fmla="*/ 9 w 133"/>
                <a:gd name="T49" fmla="*/ 75 h 202"/>
                <a:gd name="T50" fmla="*/ 18 w 133"/>
                <a:gd name="T51" fmla="*/ 98 h 202"/>
                <a:gd name="T52" fmla="*/ 30 w 133"/>
                <a:gd name="T53" fmla="*/ 12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202">
                  <a:moveTo>
                    <a:pt x="30" y="122"/>
                  </a:moveTo>
                  <a:lnTo>
                    <a:pt x="47" y="147"/>
                  </a:lnTo>
                  <a:lnTo>
                    <a:pt x="63" y="169"/>
                  </a:lnTo>
                  <a:lnTo>
                    <a:pt x="81" y="185"/>
                  </a:lnTo>
                  <a:lnTo>
                    <a:pt x="97" y="197"/>
                  </a:lnTo>
                  <a:lnTo>
                    <a:pt x="111" y="202"/>
                  </a:lnTo>
                  <a:lnTo>
                    <a:pt x="122" y="200"/>
                  </a:lnTo>
                  <a:lnTo>
                    <a:pt x="128" y="193"/>
                  </a:lnTo>
                  <a:lnTo>
                    <a:pt x="133" y="181"/>
                  </a:lnTo>
                  <a:lnTo>
                    <a:pt x="133" y="166"/>
                  </a:lnTo>
                  <a:lnTo>
                    <a:pt x="130" y="147"/>
                  </a:lnTo>
                  <a:lnTo>
                    <a:pt x="122" y="126"/>
                  </a:lnTo>
                  <a:lnTo>
                    <a:pt x="114" y="104"/>
                  </a:lnTo>
                  <a:lnTo>
                    <a:pt x="102" y="81"/>
                  </a:lnTo>
                  <a:lnTo>
                    <a:pt x="85" y="55"/>
                  </a:lnTo>
                  <a:lnTo>
                    <a:pt x="69" y="34"/>
                  </a:lnTo>
                  <a:lnTo>
                    <a:pt x="51" y="18"/>
                  </a:lnTo>
                  <a:lnTo>
                    <a:pt x="36" y="6"/>
                  </a:lnTo>
                  <a:lnTo>
                    <a:pt x="21" y="0"/>
                  </a:lnTo>
                  <a:lnTo>
                    <a:pt x="9" y="3"/>
                  </a:lnTo>
                  <a:lnTo>
                    <a:pt x="3" y="10"/>
                  </a:lnTo>
                  <a:lnTo>
                    <a:pt x="0" y="21"/>
                  </a:lnTo>
                  <a:lnTo>
                    <a:pt x="0" y="37"/>
                  </a:lnTo>
                  <a:lnTo>
                    <a:pt x="3" y="55"/>
                  </a:lnTo>
                  <a:lnTo>
                    <a:pt x="9" y="75"/>
                  </a:lnTo>
                  <a:lnTo>
                    <a:pt x="18" y="98"/>
                  </a:lnTo>
                  <a:lnTo>
                    <a:pt x="30" y="122"/>
                  </a:lnTo>
                  <a:close/>
                </a:path>
              </a:pathLst>
            </a:custGeom>
            <a:solidFill>
              <a:srgbClr val="F5E8E5"/>
            </a:solidFill>
            <a:ln w="0">
              <a:solidFill>
                <a:srgbClr val="F5E8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2"/>
            <p:cNvSpPr>
              <a:spLocks/>
            </p:cNvSpPr>
            <p:nvPr/>
          </p:nvSpPr>
          <p:spPr bwMode="auto">
            <a:xfrm>
              <a:off x="3838576" y="3487738"/>
              <a:ext cx="211138" cy="320675"/>
            </a:xfrm>
            <a:custGeom>
              <a:avLst/>
              <a:gdLst>
                <a:gd name="T0" fmla="*/ 30 w 133"/>
                <a:gd name="T1" fmla="*/ 122 h 202"/>
                <a:gd name="T2" fmla="*/ 47 w 133"/>
                <a:gd name="T3" fmla="*/ 147 h 202"/>
                <a:gd name="T4" fmla="*/ 63 w 133"/>
                <a:gd name="T5" fmla="*/ 169 h 202"/>
                <a:gd name="T6" fmla="*/ 81 w 133"/>
                <a:gd name="T7" fmla="*/ 185 h 202"/>
                <a:gd name="T8" fmla="*/ 97 w 133"/>
                <a:gd name="T9" fmla="*/ 197 h 202"/>
                <a:gd name="T10" fmla="*/ 111 w 133"/>
                <a:gd name="T11" fmla="*/ 202 h 202"/>
                <a:gd name="T12" fmla="*/ 122 w 133"/>
                <a:gd name="T13" fmla="*/ 200 h 202"/>
                <a:gd name="T14" fmla="*/ 128 w 133"/>
                <a:gd name="T15" fmla="*/ 193 h 202"/>
                <a:gd name="T16" fmla="*/ 133 w 133"/>
                <a:gd name="T17" fmla="*/ 181 h 202"/>
                <a:gd name="T18" fmla="*/ 133 w 133"/>
                <a:gd name="T19" fmla="*/ 166 h 202"/>
                <a:gd name="T20" fmla="*/ 130 w 133"/>
                <a:gd name="T21" fmla="*/ 147 h 202"/>
                <a:gd name="T22" fmla="*/ 122 w 133"/>
                <a:gd name="T23" fmla="*/ 126 h 202"/>
                <a:gd name="T24" fmla="*/ 114 w 133"/>
                <a:gd name="T25" fmla="*/ 104 h 202"/>
                <a:gd name="T26" fmla="*/ 102 w 133"/>
                <a:gd name="T27" fmla="*/ 81 h 202"/>
                <a:gd name="T28" fmla="*/ 85 w 133"/>
                <a:gd name="T29" fmla="*/ 55 h 202"/>
                <a:gd name="T30" fmla="*/ 69 w 133"/>
                <a:gd name="T31" fmla="*/ 34 h 202"/>
                <a:gd name="T32" fmla="*/ 51 w 133"/>
                <a:gd name="T33" fmla="*/ 18 h 202"/>
                <a:gd name="T34" fmla="*/ 36 w 133"/>
                <a:gd name="T35" fmla="*/ 6 h 202"/>
                <a:gd name="T36" fmla="*/ 21 w 133"/>
                <a:gd name="T37" fmla="*/ 0 h 202"/>
                <a:gd name="T38" fmla="*/ 9 w 133"/>
                <a:gd name="T39" fmla="*/ 3 h 202"/>
                <a:gd name="T40" fmla="*/ 3 w 133"/>
                <a:gd name="T41" fmla="*/ 10 h 202"/>
                <a:gd name="T42" fmla="*/ 0 w 133"/>
                <a:gd name="T43" fmla="*/ 21 h 202"/>
                <a:gd name="T44" fmla="*/ 0 w 133"/>
                <a:gd name="T45" fmla="*/ 37 h 202"/>
                <a:gd name="T46" fmla="*/ 3 w 133"/>
                <a:gd name="T47" fmla="*/ 55 h 202"/>
                <a:gd name="T48" fmla="*/ 9 w 133"/>
                <a:gd name="T49" fmla="*/ 75 h 202"/>
                <a:gd name="T50" fmla="*/ 18 w 133"/>
                <a:gd name="T51" fmla="*/ 98 h 202"/>
                <a:gd name="T52" fmla="*/ 30 w 133"/>
                <a:gd name="T53" fmla="*/ 12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202">
                  <a:moveTo>
                    <a:pt x="30" y="122"/>
                  </a:moveTo>
                  <a:lnTo>
                    <a:pt x="47" y="147"/>
                  </a:lnTo>
                  <a:lnTo>
                    <a:pt x="63" y="169"/>
                  </a:lnTo>
                  <a:lnTo>
                    <a:pt x="81" y="185"/>
                  </a:lnTo>
                  <a:lnTo>
                    <a:pt x="97" y="197"/>
                  </a:lnTo>
                  <a:lnTo>
                    <a:pt x="111" y="202"/>
                  </a:lnTo>
                  <a:lnTo>
                    <a:pt x="122" y="200"/>
                  </a:lnTo>
                  <a:lnTo>
                    <a:pt x="128" y="193"/>
                  </a:lnTo>
                  <a:lnTo>
                    <a:pt x="133" y="181"/>
                  </a:lnTo>
                  <a:lnTo>
                    <a:pt x="133" y="166"/>
                  </a:lnTo>
                  <a:lnTo>
                    <a:pt x="130" y="147"/>
                  </a:lnTo>
                  <a:lnTo>
                    <a:pt x="122" y="126"/>
                  </a:lnTo>
                  <a:lnTo>
                    <a:pt x="114" y="104"/>
                  </a:lnTo>
                  <a:lnTo>
                    <a:pt x="102" y="81"/>
                  </a:lnTo>
                  <a:lnTo>
                    <a:pt x="85" y="55"/>
                  </a:lnTo>
                  <a:lnTo>
                    <a:pt x="69" y="34"/>
                  </a:lnTo>
                  <a:lnTo>
                    <a:pt x="51" y="18"/>
                  </a:lnTo>
                  <a:lnTo>
                    <a:pt x="36" y="6"/>
                  </a:lnTo>
                  <a:lnTo>
                    <a:pt x="21" y="0"/>
                  </a:lnTo>
                  <a:lnTo>
                    <a:pt x="9" y="3"/>
                  </a:lnTo>
                  <a:lnTo>
                    <a:pt x="3" y="10"/>
                  </a:lnTo>
                  <a:lnTo>
                    <a:pt x="0" y="21"/>
                  </a:lnTo>
                  <a:lnTo>
                    <a:pt x="0" y="37"/>
                  </a:lnTo>
                  <a:lnTo>
                    <a:pt x="3" y="55"/>
                  </a:lnTo>
                  <a:lnTo>
                    <a:pt x="9" y="75"/>
                  </a:lnTo>
                  <a:lnTo>
                    <a:pt x="18" y="98"/>
                  </a:lnTo>
                  <a:lnTo>
                    <a:pt x="30" y="122"/>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23"/>
            <p:cNvSpPr>
              <a:spLocks/>
            </p:cNvSpPr>
            <p:nvPr/>
          </p:nvSpPr>
          <p:spPr bwMode="auto">
            <a:xfrm>
              <a:off x="3746501" y="3598863"/>
              <a:ext cx="211138" cy="320675"/>
            </a:xfrm>
            <a:custGeom>
              <a:avLst/>
              <a:gdLst>
                <a:gd name="T0" fmla="*/ 30 w 133"/>
                <a:gd name="T1" fmla="*/ 121 h 202"/>
                <a:gd name="T2" fmla="*/ 46 w 133"/>
                <a:gd name="T3" fmla="*/ 147 h 202"/>
                <a:gd name="T4" fmla="*/ 64 w 133"/>
                <a:gd name="T5" fmla="*/ 169 h 202"/>
                <a:gd name="T6" fmla="*/ 81 w 133"/>
                <a:gd name="T7" fmla="*/ 185 h 202"/>
                <a:gd name="T8" fmla="*/ 97 w 133"/>
                <a:gd name="T9" fmla="*/ 197 h 202"/>
                <a:gd name="T10" fmla="*/ 112 w 133"/>
                <a:gd name="T11" fmla="*/ 202 h 202"/>
                <a:gd name="T12" fmla="*/ 122 w 133"/>
                <a:gd name="T13" fmla="*/ 200 h 202"/>
                <a:gd name="T14" fmla="*/ 130 w 133"/>
                <a:gd name="T15" fmla="*/ 193 h 202"/>
                <a:gd name="T16" fmla="*/ 133 w 133"/>
                <a:gd name="T17" fmla="*/ 181 h 202"/>
                <a:gd name="T18" fmla="*/ 133 w 133"/>
                <a:gd name="T19" fmla="*/ 166 h 202"/>
                <a:gd name="T20" fmla="*/ 130 w 133"/>
                <a:gd name="T21" fmla="*/ 147 h 202"/>
                <a:gd name="T22" fmla="*/ 124 w 133"/>
                <a:gd name="T23" fmla="*/ 126 h 202"/>
                <a:gd name="T24" fmla="*/ 115 w 133"/>
                <a:gd name="T25" fmla="*/ 103 h 202"/>
                <a:gd name="T26" fmla="*/ 103 w 133"/>
                <a:gd name="T27" fmla="*/ 81 h 202"/>
                <a:gd name="T28" fmla="*/ 87 w 133"/>
                <a:gd name="T29" fmla="*/ 56 h 202"/>
                <a:gd name="T30" fmla="*/ 69 w 133"/>
                <a:gd name="T31" fmla="*/ 34 h 202"/>
                <a:gd name="T32" fmla="*/ 52 w 133"/>
                <a:gd name="T33" fmla="*/ 17 h 202"/>
                <a:gd name="T34" fmla="*/ 36 w 133"/>
                <a:gd name="T35" fmla="*/ 5 h 202"/>
                <a:gd name="T36" fmla="*/ 21 w 133"/>
                <a:gd name="T37" fmla="*/ 0 h 202"/>
                <a:gd name="T38" fmla="*/ 11 w 133"/>
                <a:gd name="T39" fmla="*/ 2 h 202"/>
                <a:gd name="T40" fmla="*/ 3 w 133"/>
                <a:gd name="T41" fmla="*/ 10 h 202"/>
                <a:gd name="T42" fmla="*/ 0 w 133"/>
                <a:gd name="T43" fmla="*/ 22 h 202"/>
                <a:gd name="T44" fmla="*/ 0 w 133"/>
                <a:gd name="T45" fmla="*/ 37 h 202"/>
                <a:gd name="T46" fmla="*/ 3 w 133"/>
                <a:gd name="T47" fmla="*/ 54 h 202"/>
                <a:gd name="T48" fmla="*/ 9 w 133"/>
                <a:gd name="T49" fmla="*/ 75 h 202"/>
                <a:gd name="T50" fmla="*/ 18 w 133"/>
                <a:gd name="T51" fmla="*/ 98 h 202"/>
                <a:gd name="T52" fmla="*/ 30 w 133"/>
                <a:gd name="T53" fmla="*/ 1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202">
                  <a:moveTo>
                    <a:pt x="30" y="121"/>
                  </a:moveTo>
                  <a:lnTo>
                    <a:pt x="46" y="147"/>
                  </a:lnTo>
                  <a:lnTo>
                    <a:pt x="64" y="169"/>
                  </a:lnTo>
                  <a:lnTo>
                    <a:pt x="81" y="185"/>
                  </a:lnTo>
                  <a:lnTo>
                    <a:pt x="97" y="197"/>
                  </a:lnTo>
                  <a:lnTo>
                    <a:pt x="112" y="202"/>
                  </a:lnTo>
                  <a:lnTo>
                    <a:pt x="122" y="200"/>
                  </a:lnTo>
                  <a:lnTo>
                    <a:pt x="130" y="193"/>
                  </a:lnTo>
                  <a:lnTo>
                    <a:pt x="133" y="181"/>
                  </a:lnTo>
                  <a:lnTo>
                    <a:pt x="133" y="166"/>
                  </a:lnTo>
                  <a:lnTo>
                    <a:pt x="130" y="147"/>
                  </a:lnTo>
                  <a:lnTo>
                    <a:pt x="124" y="126"/>
                  </a:lnTo>
                  <a:lnTo>
                    <a:pt x="115" y="103"/>
                  </a:lnTo>
                  <a:lnTo>
                    <a:pt x="103" y="81"/>
                  </a:lnTo>
                  <a:lnTo>
                    <a:pt x="87" y="56"/>
                  </a:lnTo>
                  <a:lnTo>
                    <a:pt x="69" y="34"/>
                  </a:lnTo>
                  <a:lnTo>
                    <a:pt x="52" y="17"/>
                  </a:lnTo>
                  <a:lnTo>
                    <a:pt x="36" y="5"/>
                  </a:lnTo>
                  <a:lnTo>
                    <a:pt x="21" y="0"/>
                  </a:lnTo>
                  <a:lnTo>
                    <a:pt x="11" y="2"/>
                  </a:lnTo>
                  <a:lnTo>
                    <a:pt x="3" y="10"/>
                  </a:lnTo>
                  <a:lnTo>
                    <a:pt x="0" y="22"/>
                  </a:lnTo>
                  <a:lnTo>
                    <a:pt x="0" y="37"/>
                  </a:lnTo>
                  <a:lnTo>
                    <a:pt x="3" y="54"/>
                  </a:lnTo>
                  <a:lnTo>
                    <a:pt x="9" y="75"/>
                  </a:lnTo>
                  <a:lnTo>
                    <a:pt x="18" y="98"/>
                  </a:lnTo>
                  <a:lnTo>
                    <a:pt x="30" y="121"/>
                  </a:lnTo>
                  <a:close/>
                </a:path>
              </a:pathLst>
            </a:custGeom>
            <a:solidFill>
              <a:srgbClr val="F5E8E5"/>
            </a:solidFill>
            <a:ln w="0">
              <a:solidFill>
                <a:srgbClr val="F5E8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4"/>
            <p:cNvSpPr>
              <a:spLocks/>
            </p:cNvSpPr>
            <p:nvPr/>
          </p:nvSpPr>
          <p:spPr bwMode="auto">
            <a:xfrm>
              <a:off x="3746501" y="3598863"/>
              <a:ext cx="211138" cy="320675"/>
            </a:xfrm>
            <a:custGeom>
              <a:avLst/>
              <a:gdLst>
                <a:gd name="T0" fmla="*/ 30 w 133"/>
                <a:gd name="T1" fmla="*/ 121 h 202"/>
                <a:gd name="T2" fmla="*/ 46 w 133"/>
                <a:gd name="T3" fmla="*/ 147 h 202"/>
                <a:gd name="T4" fmla="*/ 64 w 133"/>
                <a:gd name="T5" fmla="*/ 169 h 202"/>
                <a:gd name="T6" fmla="*/ 81 w 133"/>
                <a:gd name="T7" fmla="*/ 185 h 202"/>
                <a:gd name="T8" fmla="*/ 97 w 133"/>
                <a:gd name="T9" fmla="*/ 197 h 202"/>
                <a:gd name="T10" fmla="*/ 112 w 133"/>
                <a:gd name="T11" fmla="*/ 202 h 202"/>
                <a:gd name="T12" fmla="*/ 122 w 133"/>
                <a:gd name="T13" fmla="*/ 200 h 202"/>
                <a:gd name="T14" fmla="*/ 130 w 133"/>
                <a:gd name="T15" fmla="*/ 193 h 202"/>
                <a:gd name="T16" fmla="*/ 133 w 133"/>
                <a:gd name="T17" fmla="*/ 181 h 202"/>
                <a:gd name="T18" fmla="*/ 133 w 133"/>
                <a:gd name="T19" fmla="*/ 166 h 202"/>
                <a:gd name="T20" fmla="*/ 130 w 133"/>
                <a:gd name="T21" fmla="*/ 147 h 202"/>
                <a:gd name="T22" fmla="*/ 124 w 133"/>
                <a:gd name="T23" fmla="*/ 126 h 202"/>
                <a:gd name="T24" fmla="*/ 115 w 133"/>
                <a:gd name="T25" fmla="*/ 103 h 202"/>
                <a:gd name="T26" fmla="*/ 103 w 133"/>
                <a:gd name="T27" fmla="*/ 81 h 202"/>
                <a:gd name="T28" fmla="*/ 87 w 133"/>
                <a:gd name="T29" fmla="*/ 56 h 202"/>
                <a:gd name="T30" fmla="*/ 69 w 133"/>
                <a:gd name="T31" fmla="*/ 34 h 202"/>
                <a:gd name="T32" fmla="*/ 52 w 133"/>
                <a:gd name="T33" fmla="*/ 17 h 202"/>
                <a:gd name="T34" fmla="*/ 36 w 133"/>
                <a:gd name="T35" fmla="*/ 5 h 202"/>
                <a:gd name="T36" fmla="*/ 21 w 133"/>
                <a:gd name="T37" fmla="*/ 0 h 202"/>
                <a:gd name="T38" fmla="*/ 11 w 133"/>
                <a:gd name="T39" fmla="*/ 2 h 202"/>
                <a:gd name="T40" fmla="*/ 3 w 133"/>
                <a:gd name="T41" fmla="*/ 10 h 202"/>
                <a:gd name="T42" fmla="*/ 0 w 133"/>
                <a:gd name="T43" fmla="*/ 22 h 202"/>
                <a:gd name="T44" fmla="*/ 0 w 133"/>
                <a:gd name="T45" fmla="*/ 37 h 202"/>
                <a:gd name="T46" fmla="*/ 3 w 133"/>
                <a:gd name="T47" fmla="*/ 54 h 202"/>
                <a:gd name="T48" fmla="*/ 9 w 133"/>
                <a:gd name="T49" fmla="*/ 75 h 202"/>
                <a:gd name="T50" fmla="*/ 18 w 133"/>
                <a:gd name="T51" fmla="*/ 98 h 202"/>
                <a:gd name="T52" fmla="*/ 30 w 133"/>
                <a:gd name="T53" fmla="*/ 1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202">
                  <a:moveTo>
                    <a:pt x="30" y="121"/>
                  </a:moveTo>
                  <a:lnTo>
                    <a:pt x="46" y="147"/>
                  </a:lnTo>
                  <a:lnTo>
                    <a:pt x="64" y="169"/>
                  </a:lnTo>
                  <a:lnTo>
                    <a:pt x="81" y="185"/>
                  </a:lnTo>
                  <a:lnTo>
                    <a:pt x="97" y="197"/>
                  </a:lnTo>
                  <a:lnTo>
                    <a:pt x="112" y="202"/>
                  </a:lnTo>
                  <a:lnTo>
                    <a:pt x="122" y="200"/>
                  </a:lnTo>
                  <a:lnTo>
                    <a:pt x="130" y="193"/>
                  </a:lnTo>
                  <a:lnTo>
                    <a:pt x="133" y="181"/>
                  </a:lnTo>
                  <a:lnTo>
                    <a:pt x="133" y="166"/>
                  </a:lnTo>
                  <a:lnTo>
                    <a:pt x="130" y="147"/>
                  </a:lnTo>
                  <a:lnTo>
                    <a:pt x="124" y="126"/>
                  </a:lnTo>
                  <a:lnTo>
                    <a:pt x="115" y="103"/>
                  </a:lnTo>
                  <a:lnTo>
                    <a:pt x="103" y="81"/>
                  </a:lnTo>
                  <a:lnTo>
                    <a:pt x="87" y="56"/>
                  </a:lnTo>
                  <a:lnTo>
                    <a:pt x="69" y="34"/>
                  </a:lnTo>
                  <a:lnTo>
                    <a:pt x="52" y="17"/>
                  </a:lnTo>
                  <a:lnTo>
                    <a:pt x="36" y="5"/>
                  </a:lnTo>
                  <a:lnTo>
                    <a:pt x="21" y="0"/>
                  </a:lnTo>
                  <a:lnTo>
                    <a:pt x="11" y="2"/>
                  </a:lnTo>
                  <a:lnTo>
                    <a:pt x="3" y="10"/>
                  </a:lnTo>
                  <a:lnTo>
                    <a:pt x="0" y="22"/>
                  </a:lnTo>
                  <a:lnTo>
                    <a:pt x="0" y="37"/>
                  </a:lnTo>
                  <a:lnTo>
                    <a:pt x="3" y="54"/>
                  </a:lnTo>
                  <a:lnTo>
                    <a:pt x="9" y="75"/>
                  </a:lnTo>
                  <a:lnTo>
                    <a:pt x="18" y="98"/>
                  </a:lnTo>
                  <a:lnTo>
                    <a:pt x="30" y="12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25"/>
            <p:cNvSpPr>
              <a:spLocks/>
            </p:cNvSpPr>
            <p:nvPr/>
          </p:nvSpPr>
          <p:spPr bwMode="auto">
            <a:xfrm>
              <a:off x="3644901" y="3684588"/>
              <a:ext cx="211138" cy="319088"/>
            </a:xfrm>
            <a:custGeom>
              <a:avLst/>
              <a:gdLst>
                <a:gd name="T0" fmla="*/ 30 w 133"/>
                <a:gd name="T1" fmla="*/ 121 h 201"/>
                <a:gd name="T2" fmla="*/ 46 w 133"/>
                <a:gd name="T3" fmla="*/ 146 h 201"/>
                <a:gd name="T4" fmla="*/ 64 w 133"/>
                <a:gd name="T5" fmla="*/ 168 h 201"/>
                <a:gd name="T6" fmla="*/ 81 w 133"/>
                <a:gd name="T7" fmla="*/ 185 h 201"/>
                <a:gd name="T8" fmla="*/ 97 w 133"/>
                <a:gd name="T9" fmla="*/ 197 h 201"/>
                <a:gd name="T10" fmla="*/ 112 w 133"/>
                <a:gd name="T11" fmla="*/ 201 h 201"/>
                <a:gd name="T12" fmla="*/ 122 w 133"/>
                <a:gd name="T13" fmla="*/ 200 h 201"/>
                <a:gd name="T14" fmla="*/ 130 w 133"/>
                <a:gd name="T15" fmla="*/ 192 h 201"/>
                <a:gd name="T16" fmla="*/ 133 w 133"/>
                <a:gd name="T17" fmla="*/ 180 h 201"/>
                <a:gd name="T18" fmla="*/ 133 w 133"/>
                <a:gd name="T19" fmla="*/ 165 h 201"/>
                <a:gd name="T20" fmla="*/ 130 w 133"/>
                <a:gd name="T21" fmla="*/ 146 h 201"/>
                <a:gd name="T22" fmla="*/ 124 w 133"/>
                <a:gd name="T23" fmla="*/ 125 h 201"/>
                <a:gd name="T24" fmla="*/ 115 w 133"/>
                <a:gd name="T25" fmla="*/ 103 h 201"/>
                <a:gd name="T26" fmla="*/ 103 w 133"/>
                <a:gd name="T27" fmla="*/ 81 h 201"/>
                <a:gd name="T28" fmla="*/ 87 w 133"/>
                <a:gd name="T29" fmla="*/ 55 h 201"/>
                <a:gd name="T30" fmla="*/ 69 w 133"/>
                <a:gd name="T31" fmla="*/ 33 h 201"/>
                <a:gd name="T32" fmla="*/ 52 w 133"/>
                <a:gd name="T33" fmla="*/ 17 h 201"/>
                <a:gd name="T34" fmla="*/ 36 w 133"/>
                <a:gd name="T35" fmla="*/ 5 h 201"/>
                <a:gd name="T36" fmla="*/ 23 w 133"/>
                <a:gd name="T37" fmla="*/ 0 h 201"/>
                <a:gd name="T38" fmla="*/ 11 w 133"/>
                <a:gd name="T39" fmla="*/ 2 h 201"/>
                <a:gd name="T40" fmla="*/ 3 w 133"/>
                <a:gd name="T41" fmla="*/ 9 h 201"/>
                <a:gd name="T42" fmla="*/ 0 w 133"/>
                <a:gd name="T43" fmla="*/ 21 h 201"/>
                <a:gd name="T44" fmla="*/ 0 w 133"/>
                <a:gd name="T45" fmla="*/ 36 h 201"/>
                <a:gd name="T46" fmla="*/ 3 w 133"/>
                <a:gd name="T47" fmla="*/ 54 h 201"/>
                <a:gd name="T48" fmla="*/ 9 w 133"/>
                <a:gd name="T49" fmla="*/ 75 h 201"/>
                <a:gd name="T50" fmla="*/ 18 w 133"/>
                <a:gd name="T51" fmla="*/ 99 h 201"/>
                <a:gd name="T52" fmla="*/ 30 w 133"/>
                <a:gd name="T53" fmla="*/ 1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201">
                  <a:moveTo>
                    <a:pt x="30" y="121"/>
                  </a:moveTo>
                  <a:lnTo>
                    <a:pt x="46" y="146"/>
                  </a:lnTo>
                  <a:lnTo>
                    <a:pt x="64" y="168"/>
                  </a:lnTo>
                  <a:lnTo>
                    <a:pt x="81" y="185"/>
                  </a:lnTo>
                  <a:lnTo>
                    <a:pt x="97" y="197"/>
                  </a:lnTo>
                  <a:lnTo>
                    <a:pt x="112" y="201"/>
                  </a:lnTo>
                  <a:lnTo>
                    <a:pt x="122" y="200"/>
                  </a:lnTo>
                  <a:lnTo>
                    <a:pt x="130" y="192"/>
                  </a:lnTo>
                  <a:lnTo>
                    <a:pt x="133" y="180"/>
                  </a:lnTo>
                  <a:lnTo>
                    <a:pt x="133" y="165"/>
                  </a:lnTo>
                  <a:lnTo>
                    <a:pt x="130" y="146"/>
                  </a:lnTo>
                  <a:lnTo>
                    <a:pt x="124" y="125"/>
                  </a:lnTo>
                  <a:lnTo>
                    <a:pt x="115" y="103"/>
                  </a:lnTo>
                  <a:lnTo>
                    <a:pt x="103" y="81"/>
                  </a:lnTo>
                  <a:lnTo>
                    <a:pt x="87" y="55"/>
                  </a:lnTo>
                  <a:lnTo>
                    <a:pt x="69" y="33"/>
                  </a:lnTo>
                  <a:lnTo>
                    <a:pt x="52" y="17"/>
                  </a:lnTo>
                  <a:lnTo>
                    <a:pt x="36" y="5"/>
                  </a:lnTo>
                  <a:lnTo>
                    <a:pt x="23" y="0"/>
                  </a:lnTo>
                  <a:lnTo>
                    <a:pt x="11" y="2"/>
                  </a:lnTo>
                  <a:lnTo>
                    <a:pt x="3" y="9"/>
                  </a:lnTo>
                  <a:lnTo>
                    <a:pt x="0" y="21"/>
                  </a:lnTo>
                  <a:lnTo>
                    <a:pt x="0" y="36"/>
                  </a:lnTo>
                  <a:lnTo>
                    <a:pt x="3" y="54"/>
                  </a:lnTo>
                  <a:lnTo>
                    <a:pt x="9" y="75"/>
                  </a:lnTo>
                  <a:lnTo>
                    <a:pt x="18" y="99"/>
                  </a:lnTo>
                  <a:lnTo>
                    <a:pt x="30" y="121"/>
                  </a:lnTo>
                  <a:close/>
                </a:path>
              </a:pathLst>
            </a:custGeom>
            <a:solidFill>
              <a:srgbClr val="F5E8E5"/>
            </a:solidFill>
            <a:ln w="0">
              <a:solidFill>
                <a:srgbClr val="F5E8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6"/>
            <p:cNvSpPr>
              <a:spLocks/>
            </p:cNvSpPr>
            <p:nvPr/>
          </p:nvSpPr>
          <p:spPr bwMode="auto">
            <a:xfrm>
              <a:off x="3644901" y="3684588"/>
              <a:ext cx="211138" cy="319088"/>
            </a:xfrm>
            <a:custGeom>
              <a:avLst/>
              <a:gdLst>
                <a:gd name="T0" fmla="*/ 30 w 133"/>
                <a:gd name="T1" fmla="*/ 121 h 201"/>
                <a:gd name="T2" fmla="*/ 46 w 133"/>
                <a:gd name="T3" fmla="*/ 146 h 201"/>
                <a:gd name="T4" fmla="*/ 64 w 133"/>
                <a:gd name="T5" fmla="*/ 168 h 201"/>
                <a:gd name="T6" fmla="*/ 81 w 133"/>
                <a:gd name="T7" fmla="*/ 185 h 201"/>
                <a:gd name="T8" fmla="*/ 97 w 133"/>
                <a:gd name="T9" fmla="*/ 197 h 201"/>
                <a:gd name="T10" fmla="*/ 112 w 133"/>
                <a:gd name="T11" fmla="*/ 201 h 201"/>
                <a:gd name="T12" fmla="*/ 122 w 133"/>
                <a:gd name="T13" fmla="*/ 200 h 201"/>
                <a:gd name="T14" fmla="*/ 130 w 133"/>
                <a:gd name="T15" fmla="*/ 192 h 201"/>
                <a:gd name="T16" fmla="*/ 133 w 133"/>
                <a:gd name="T17" fmla="*/ 180 h 201"/>
                <a:gd name="T18" fmla="*/ 133 w 133"/>
                <a:gd name="T19" fmla="*/ 165 h 201"/>
                <a:gd name="T20" fmla="*/ 130 w 133"/>
                <a:gd name="T21" fmla="*/ 146 h 201"/>
                <a:gd name="T22" fmla="*/ 124 w 133"/>
                <a:gd name="T23" fmla="*/ 125 h 201"/>
                <a:gd name="T24" fmla="*/ 115 w 133"/>
                <a:gd name="T25" fmla="*/ 103 h 201"/>
                <a:gd name="T26" fmla="*/ 103 w 133"/>
                <a:gd name="T27" fmla="*/ 81 h 201"/>
                <a:gd name="T28" fmla="*/ 87 w 133"/>
                <a:gd name="T29" fmla="*/ 55 h 201"/>
                <a:gd name="T30" fmla="*/ 69 w 133"/>
                <a:gd name="T31" fmla="*/ 33 h 201"/>
                <a:gd name="T32" fmla="*/ 52 w 133"/>
                <a:gd name="T33" fmla="*/ 17 h 201"/>
                <a:gd name="T34" fmla="*/ 36 w 133"/>
                <a:gd name="T35" fmla="*/ 5 h 201"/>
                <a:gd name="T36" fmla="*/ 23 w 133"/>
                <a:gd name="T37" fmla="*/ 0 h 201"/>
                <a:gd name="T38" fmla="*/ 11 w 133"/>
                <a:gd name="T39" fmla="*/ 2 h 201"/>
                <a:gd name="T40" fmla="*/ 3 w 133"/>
                <a:gd name="T41" fmla="*/ 9 h 201"/>
                <a:gd name="T42" fmla="*/ 0 w 133"/>
                <a:gd name="T43" fmla="*/ 21 h 201"/>
                <a:gd name="T44" fmla="*/ 0 w 133"/>
                <a:gd name="T45" fmla="*/ 36 h 201"/>
                <a:gd name="T46" fmla="*/ 3 w 133"/>
                <a:gd name="T47" fmla="*/ 54 h 201"/>
                <a:gd name="T48" fmla="*/ 9 w 133"/>
                <a:gd name="T49" fmla="*/ 75 h 201"/>
                <a:gd name="T50" fmla="*/ 18 w 133"/>
                <a:gd name="T51" fmla="*/ 99 h 201"/>
                <a:gd name="T52" fmla="*/ 30 w 133"/>
                <a:gd name="T53" fmla="*/ 1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201">
                  <a:moveTo>
                    <a:pt x="30" y="121"/>
                  </a:moveTo>
                  <a:lnTo>
                    <a:pt x="46" y="146"/>
                  </a:lnTo>
                  <a:lnTo>
                    <a:pt x="64" y="168"/>
                  </a:lnTo>
                  <a:lnTo>
                    <a:pt x="81" y="185"/>
                  </a:lnTo>
                  <a:lnTo>
                    <a:pt x="97" y="197"/>
                  </a:lnTo>
                  <a:lnTo>
                    <a:pt x="112" y="201"/>
                  </a:lnTo>
                  <a:lnTo>
                    <a:pt x="122" y="200"/>
                  </a:lnTo>
                  <a:lnTo>
                    <a:pt x="130" y="192"/>
                  </a:lnTo>
                  <a:lnTo>
                    <a:pt x="133" y="180"/>
                  </a:lnTo>
                  <a:lnTo>
                    <a:pt x="133" y="165"/>
                  </a:lnTo>
                  <a:lnTo>
                    <a:pt x="130" y="146"/>
                  </a:lnTo>
                  <a:lnTo>
                    <a:pt x="124" y="125"/>
                  </a:lnTo>
                  <a:lnTo>
                    <a:pt x="115" y="103"/>
                  </a:lnTo>
                  <a:lnTo>
                    <a:pt x="103" y="81"/>
                  </a:lnTo>
                  <a:lnTo>
                    <a:pt x="87" y="55"/>
                  </a:lnTo>
                  <a:lnTo>
                    <a:pt x="69" y="33"/>
                  </a:lnTo>
                  <a:lnTo>
                    <a:pt x="52" y="17"/>
                  </a:lnTo>
                  <a:lnTo>
                    <a:pt x="36" y="5"/>
                  </a:lnTo>
                  <a:lnTo>
                    <a:pt x="23" y="0"/>
                  </a:lnTo>
                  <a:lnTo>
                    <a:pt x="11" y="2"/>
                  </a:lnTo>
                  <a:lnTo>
                    <a:pt x="3" y="9"/>
                  </a:lnTo>
                  <a:lnTo>
                    <a:pt x="0" y="21"/>
                  </a:lnTo>
                  <a:lnTo>
                    <a:pt x="0" y="36"/>
                  </a:lnTo>
                  <a:lnTo>
                    <a:pt x="3" y="54"/>
                  </a:lnTo>
                  <a:lnTo>
                    <a:pt x="9" y="75"/>
                  </a:lnTo>
                  <a:lnTo>
                    <a:pt x="18" y="99"/>
                  </a:lnTo>
                  <a:lnTo>
                    <a:pt x="30" y="12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Freeform 27"/>
            <p:cNvSpPr>
              <a:spLocks/>
            </p:cNvSpPr>
            <p:nvPr/>
          </p:nvSpPr>
          <p:spPr bwMode="auto">
            <a:xfrm>
              <a:off x="420688" y="2622551"/>
              <a:ext cx="3035300" cy="2016125"/>
            </a:xfrm>
            <a:custGeom>
              <a:avLst/>
              <a:gdLst>
                <a:gd name="T0" fmla="*/ 1110 w 1912"/>
                <a:gd name="T1" fmla="*/ 153 h 1270"/>
                <a:gd name="T2" fmla="*/ 1063 w 1912"/>
                <a:gd name="T3" fmla="*/ 104 h 1270"/>
                <a:gd name="T4" fmla="*/ 1044 w 1912"/>
                <a:gd name="T5" fmla="*/ 35 h 1270"/>
                <a:gd name="T6" fmla="*/ 1014 w 1912"/>
                <a:gd name="T7" fmla="*/ 0 h 1270"/>
                <a:gd name="T8" fmla="*/ 842 w 1912"/>
                <a:gd name="T9" fmla="*/ 62 h 1270"/>
                <a:gd name="T10" fmla="*/ 678 w 1912"/>
                <a:gd name="T11" fmla="*/ 126 h 1270"/>
                <a:gd name="T12" fmla="*/ 502 w 1912"/>
                <a:gd name="T13" fmla="*/ 242 h 1270"/>
                <a:gd name="T14" fmla="*/ 322 w 1912"/>
                <a:gd name="T15" fmla="*/ 415 h 1270"/>
                <a:gd name="T16" fmla="*/ 191 w 1912"/>
                <a:gd name="T17" fmla="*/ 571 h 1270"/>
                <a:gd name="T18" fmla="*/ 117 w 1912"/>
                <a:gd name="T19" fmla="*/ 643 h 1270"/>
                <a:gd name="T20" fmla="*/ 51 w 1912"/>
                <a:gd name="T21" fmla="*/ 759 h 1270"/>
                <a:gd name="T22" fmla="*/ 9 w 1912"/>
                <a:gd name="T23" fmla="*/ 880 h 1270"/>
                <a:gd name="T24" fmla="*/ 5 w 1912"/>
                <a:gd name="T25" fmla="*/ 961 h 1270"/>
                <a:gd name="T26" fmla="*/ 52 w 1912"/>
                <a:gd name="T27" fmla="*/ 1008 h 1270"/>
                <a:gd name="T28" fmla="*/ 130 w 1912"/>
                <a:gd name="T29" fmla="*/ 1053 h 1270"/>
                <a:gd name="T30" fmla="*/ 201 w 1912"/>
                <a:gd name="T31" fmla="*/ 1079 h 1270"/>
                <a:gd name="T32" fmla="*/ 301 w 1912"/>
                <a:gd name="T33" fmla="*/ 1096 h 1270"/>
                <a:gd name="T34" fmla="*/ 435 w 1912"/>
                <a:gd name="T35" fmla="*/ 1148 h 1270"/>
                <a:gd name="T36" fmla="*/ 566 w 1912"/>
                <a:gd name="T37" fmla="*/ 1191 h 1270"/>
                <a:gd name="T38" fmla="*/ 742 w 1912"/>
                <a:gd name="T39" fmla="*/ 1210 h 1270"/>
                <a:gd name="T40" fmla="*/ 949 w 1912"/>
                <a:gd name="T41" fmla="*/ 1255 h 1270"/>
                <a:gd name="T42" fmla="*/ 1133 w 1912"/>
                <a:gd name="T43" fmla="*/ 1268 h 1270"/>
                <a:gd name="T44" fmla="*/ 1212 w 1912"/>
                <a:gd name="T45" fmla="*/ 1253 h 1270"/>
                <a:gd name="T46" fmla="*/ 1253 w 1912"/>
                <a:gd name="T47" fmla="*/ 1210 h 1270"/>
                <a:gd name="T48" fmla="*/ 1293 w 1912"/>
                <a:gd name="T49" fmla="*/ 1131 h 1270"/>
                <a:gd name="T50" fmla="*/ 1503 w 1912"/>
                <a:gd name="T51" fmla="*/ 873 h 1270"/>
                <a:gd name="T52" fmla="*/ 1577 w 1912"/>
                <a:gd name="T53" fmla="*/ 886 h 1270"/>
                <a:gd name="T54" fmla="*/ 1702 w 1912"/>
                <a:gd name="T55" fmla="*/ 894 h 1270"/>
                <a:gd name="T56" fmla="*/ 1830 w 1912"/>
                <a:gd name="T57" fmla="*/ 895 h 1270"/>
                <a:gd name="T58" fmla="*/ 1911 w 1912"/>
                <a:gd name="T59" fmla="*/ 869 h 1270"/>
                <a:gd name="T60" fmla="*/ 1911 w 1912"/>
                <a:gd name="T61" fmla="*/ 811 h 1270"/>
                <a:gd name="T62" fmla="*/ 1903 w 1912"/>
                <a:gd name="T63" fmla="*/ 729 h 1270"/>
                <a:gd name="T64" fmla="*/ 1902 w 1912"/>
                <a:gd name="T65" fmla="*/ 659 h 1270"/>
                <a:gd name="T66" fmla="*/ 1909 w 1912"/>
                <a:gd name="T67" fmla="*/ 610 h 1270"/>
                <a:gd name="T68" fmla="*/ 1897 w 1912"/>
                <a:gd name="T69" fmla="*/ 604 h 1270"/>
                <a:gd name="T70" fmla="*/ 1854 w 1912"/>
                <a:gd name="T71" fmla="*/ 610 h 1270"/>
                <a:gd name="T72" fmla="*/ 1591 w 1912"/>
                <a:gd name="T73" fmla="*/ 557 h 1270"/>
                <a:gd name="T74" fmla="*/ 1582 w 1912"/>
                <a:gd name="T75" fmla="*/ 488 h 1270"/>
                <a:gd name="T76" fmla="*/ 1528 w 1912"/>
                <a:gd name="T77" fmla="*/ 448 h 1270"/>
                <a:gd name="T78" fmla="*/ 1446 w 1912"/>
                <a:gd name="T79" fmla="*/ 424 h 1270"/>
                <a:gd name="T80" fmla="*/ 1352 w 1912"/>
                <a:gd name="T81" fmla="*/ 384 h 1270"/>
                <a:gd name="T82" fmla="*/ 1226 w 1912"/>
                <a:gd name="T83" fmla="*/ 292 h 1270"/>
                <a:gd name="T84" fmla="*/ 1169 w 1912"/>
                <a:gd name="T85" fmla="*/ 236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12" h="1270">
                  <a:moveTo>
                    <a:pt x="1126" y="196"/>
                  </a:moveTo>
                  <a:lnTo>
                    <a:pt x="1120" y="172"/>
                  </a:lnTo>
                  <a:lnTo>
                    <a:pt x="1110" y="153"/>
                  </a:lnTo>
                  <a:lnTo>
                    <a:pt x="1095" y="136"/>
                  </a:lnTo>
                  <a:lnTo>
                    <a:pt x="1078" y="120"/>
                  </a:lnTo>
                  <a:lnTo>
                    <a:pt x="1063" y="104"/>
                  </a:lnTo>
                  <a:lnTo>
                    <a:pt x="1059" y="80"/>
                  </a:lnTo>
                  <a:lnTo>
                    <a:pt x="1052" y="56"/>
                  </a:lnTo>
                  <a:lnTo>
                    <a:pt x="1044" y="35"/>
                  </a:lnTo>
                  <a:lnTo>
                    <a:pt x="1035" y="17"/>
                  </a:lnTo>
                  <a:lnTo>
                    <a:pt x="1026" y="6"/>
                  </a:lnTo>
                  <a:lnTo>
                    <a:pt x="1014" y="0"/>
                  </a:lnTo>
                  <a:lnTo>
                    <a:pt x="1001" y="1"/>
                  </a:lnTo>
                  <a:lnTo>
                    <a:pt x="892" y="53"/>
                  </a:lnTo>
                  <a:lnTo>
                    <a:pt x="842" y="62"/>
                  </a:lnTo>
                  <a:lnTo>
                    <a:pt x="790" y="77"/>
                  </a:lnTo>
                  <a:lnTo>
                    <a:pt x="734" y="98"/>
                  </a:lnTo>
                  <a:lnTo>
                    <a:pt x="678" y="126"/>
                  </a:lnTo>
                  <a:lnTo>
                    <a:pt x="620" y="159"/>
                  </a:lnTo>
                  <a:lnTo>
                    <a:pt x="560" y="197"/>
                  </a:lnTo>
                  <a:lnTo>
                    <a:pt x="502" y="242"/>
                  </a:lnTo>
                  <a:lnTo>
                    <a:pt x="444" y="291"/>
                  </a:lnTo>
                  <a:lnTo>
                    <a:pt x="386" y="346"/>
                  </a:lnTo>
                  <a:lnTo>
                    <a:pt x="322" y="415"/>
                  </a:lnTo>
                  <a:lnTo>
                    <a:pt x="264" y="487"/>
                  </a:lnTo>
                  <a:lnTo>
                    <a:pt x="215" y="558"/>
                  </a:lnTo>
                  <a:lnTo>
                    <a:pt x="191" y="571"/>
                  </a:lnTo>
                  <a:lnTo>
                    <a:pt x="166" y="588"/>
                  </a:lnTo>
                  <a:lnTo>
                    <a:pt x="140" y="613"/>
                  </a:lnTo>
                  <a:lnTo>
                    <a:pt x="117" y="643"/>
                  </a:lnTo>
                  <a:lnTo>
                    <a:pt x="93" y="678"/>
                  </a:lnTo>
                  <a:lnTo>
                    <a:pt x="70" y="717"/>
                  </a:lnTo>
                  <a:lnTo>
                    <a:pt x="51" y="759"/>
                  </a:lnTo>
                  <a:lnTo>
                    <a:pt x="35" y="800"/>
                  </a:lnTo>
                  <a:lnTo>
                    <a:pt x="20" y="842"/>
                  </a:lnTo>
                  <a:lnTo>
                    <a:pt x="9" y="880"/>
                  </a:lnTo>
                  <a:lnTo>
                    <a:pt x="2" y="916"/>
                  </a:lnTo>
                  <a:lnTo>
                    <a:pt x="0" y="947"/>
                  </a:lnTo>
                  <a:lnTo>
                    <a:pt x="5" y="961"/>
                  </a:lnTo>
                  <a:lnTo>
                    <a:pt x="15" y="975"/>
                  </a:lnTo>
                  <a:lnTo>
                    <a:pt x="32" y="992"/>
                  </a:lnTo>
                  <a:lnTo>
                    <a:pt x="52" y="1008"/>
                  </a:lnTo>
                  <a:lnTo>
                    <a:pt x="78" y="1024"/>
                  </a:lnTo>
                  <a:lnTo>
                    <a:pt x="103" y="1039"/>
                  </a:lnTo>
                  <a:lnTo>
                    <a:pt x="130" y="1053"/>
                  </a:lnTo>
                  <a:lnTo>
                    <a:pt x="157" y="1065"/>
                  </a:lnTo>
                  <a:lnTo>
                    <a:pt x="181" y="1074"/>
                  </a:lnTo>
                  <a:lnTo>
                    <a:pt x="201" y="1079"/>
                  </a:lnTo>
                  <a:lnTo>
                    <a:pt x="218" y="1081"/>
                  </a:lnTo>
                  <a:lnTo>
                    <a:pt x="259" y="1085"/>
                  </a:lnTo>
                  <a:lnTo>
                    <a:pt x="301" y="1096"/>
                  </a:lnTo>
                  <a:lnTo>
                    <a:pt x="344" y="1111"/>
                  </a:lnTo>
                  <a:lnTo>
                    <a:pt x="389" y="1128"/>
                  </a:lnTo>
                  <a:lnTo>
                    <a:pt x="435" y="1148"/>
                  </a:lnTo>
                  <a:lnTo>
                    <a:pt x="480" y="1166"/>
                  </a:lnTo>
                  <a:lnTo>
                    <a:pt x="523" y="1180"/>
                  </a:lnTo>
                  <a:lnTo>
                    <a:pt x="566" y="1191"/>
                  </a:lnTo>
                  <a:lnTo>
                    <a:pt x="608" y="1195"/>
                  </a:lnTo>
                  <a:lnTo>
                    <a:pt x="675" y="1200"/>
                  </a:lnTo>
                  <a:lnTo>
                    <a:pt x="742" y="1210"/>
                  </a:lnTo>
                  <a:lnTo>
                    <a:pt x="810" y="1225"/>
                  </a:lnTo>
                  <a:lnTo>
                    <a:pt x="879" y="1240"/>
                  </a:lnTo>
                  <a:lnTo>
                    <a:pt x="949" y="1255"/>
                  </a:lnTo>
                  <a:lnTo>
                    <a:pt x="1020" y="1265"/>
                  </a:lnTo>
                  <a:lnTo>
                    <a:pt x="1092" y="1270"/>
                  </a:lnTo>
                  <a:lnTo>
                    <a:pt x="1133" y="1268"/>
                  </a:lnTo>
                  <a:lnTo>
                    <a:pt x="1166" y="1265"/>
                  </a:lnTo>
                  <a:lnTo>
                    <a:pt x="1192" y="1261"/>
                  </a:lnTo>
                  <a:lnTo>
                    <a:pt x="1212" y="1253"/>
                  </a:lnTo>
                  <a:lnTo>
                    <a:pt x="1227" y="1241"/>
                  </a:lnTo>
                  <a:lnTo>
                    <a:pt x="1241" y="1228"/>
                  </a:lnTo>
                  <a:lnTo>
                    <a:pt x="1253" y="1210"/>
                  </a:lnTo>
                  <a:lnTo>
                    <a:pt x="1263" y="1188"/>
                  </a:lnTo>
                  <a:lnTo>
                    <a:pt x="1276" y="1163"/>
                  </a:lnTo>
                  <a:lnTo>
                    <a:pt x="1293" y="1131"/>
                  </a:lnTo>
                  <a:lnTo>
                    <a:pt x="1449" y="860"/>
                  </a:lnTo>
                  <a:lnTo>
                    <a:pt x="1474" y="866"/>
                  </a:lnTo>
                  <a:lnTo>
                    <a:pt x="1503" y="873"/>
                  </a:lnTo>
                  <a:lnTo>
                    <a:pt x="1530" y="880"/>
                  </a:lnTo>
                  <a:lnTo>
                    <a:pt x="1555" y="885"/>
                  </a:lnTo>
                  <a:lnTo>
                    <a:pt x="1577" y="886"/>
                  </a:lnTo>
                  <a:lnTo>
                    <a:pt x="1616" y="888"/>
                  </a:lnTo>
                  <a:lnTo>
                    <a:pt x="1658" y="891"/>
                  </a:lnTo>
                  <a:lnTo>
                    <a:pt x="1702" y="894"/>
                  </a:lnTo>
                  <a:lnTo>
                    <a:pt x="1745" y="897"/>
                  </a:lnTo>
                  <a:lnTo>
                    <a:pt x="1789" y="898"/>
                  </a:lnTo>
                  <a:lnTo>
                    <a:pt x="1830" y="895"/>
                  </a:lnTo>
                  <a:lnTo>
                    <a:pt x="1870" y="888"/>
                  </a:lnTo>
                  <a:lnTo>
                    <a:pt x="1906" y="874"/>
                  </a:lnTo>
                  <a:lnTo>
                    <a:pt x="1911" y="869"/>
                  </a:lnTo>
                  <a:lnTo>
                    <a:pt x="1912" y="854"/>
                  </a:lnTo>
                  <a:lnTo>
                    <a:pt x="1912" y="834"/>
                  </a:lnTo>
                  <a:lnTo>
                    <a:pt x="1911" y="811"/>
                  </a:lnTo>
                  <a:lnTo>
                    <a:pt x="1908" y="784"/>
                  </a:lnTo>
                  <a:lnTo>
                    <a:pt x="1906" y="757"/>
                  </a:lnTo>
                  <a:lnTo>
                    <a:pt x="1903" y="729"/>
                  </a:lnTo>
                  <a:lnTo>
                    <a:pt x="1902" y="702"/>
                  </a:lnTo>
                  <a:lnTo>
                    <a:pt x="1900" y="678"/>
                  </a:lnTo>
                  <a:lnTo>
                    <a:pt x="1902" y="659"/>
                  </a:lnTo>
                  <a:lnTo>
                    <a:pt x="1906" y="635"/>
                  </a:lnTo>
                  <a:lnTo>
                    <a:pt x="1909" y="619"/>
                  </a:lnTo>
                  <a:lnTo>
                    <a:pt x="1909" y="610"/>
                  </a:lnTo>
                  <a:lnTo>
                    <a:pt x="1909" y="604"/>
                  </a:lnTo>
                  <a:lnTo>
                    <a:pt x="1905" y="603"/>
                  </a:lnTo>
                  <a:lnTo>
                    <a:pt x="1897" y="604"/>
                  </a:lnTo>
                  <a:lnTo>
                    <a:pt x="1887" y="607"/>
                  </a:lnTo>
                  <a:lnTo>
                    <a:pt x="1872" y="609"/>
                  </a:lnTo>
                  <a:lnTo>
                    <a:pt x="1854" y="610"/>
                  </a:lnTo>
                  <a:lnTo>
                    <a:pt x="1579" y="610"/>
                  </a:lnTo>
                  <a:lnTo>
                    <a:pt x="1586" y="583"/>
                  </a:lnTo>
                  <a:lnTo>
                    <a:pt x="1591" y="557"/>
                  </a:lnTo>
                  <a:lnTo>
                    <a:pt x="1592" y="531"/>
                  </a:lnTo>
                  <a:lnTo>
                    <a:pt x="1589" y="509"/>
                  </a:lnTo>
                  <a:lnTo>
                    <a:pt x="1582" y="488"/>
                  </a:lnTo>
                  <a:lnTo>
                    <a:pt x="1568" y="470"/>
                  </a:lnTo>
                  <a:lnTo>
                    <a:pt x="1550" y="457"/>
                  </a:lnTo>
                  <a:lnTo>
                    <a:pt x="1528" y="448"/>
                  </a:lnTo>
                  <a:lnTo>
                    <a:pt x="1501" y="439"/>
                  </a:lnTo>
                  <a:lnTo>
                    <a:pt x="1473" y="432"/>
                  </a:lnTo>
                  <a:lnTo>
                    <a:pt x="1446" y="424"/>
                  </a:lnTo>
                  <a:lnTo>
                    <a:pt x="1419" y="415"/>
                  </a:lnTo>
                  <a:lnTo>
                    <a:pt x="1397" y="407"/>
                  </a:lnTo>
                  <a:lnTo>
                    <a:pt x="1352" y="384"/>
                  </a:lnTo>
                  <a:lnTo>
                    <a:pt x="1308" y="358"/>
                  </a:lnTo>
                  <a:lnTo>
                    <a:pt x="1264" y="326"/>
                  </a:lnTo>
                  <a:lnTo>
                    <a:pt x="1226" y="292"/>
                  </a:lnTo>
                  <a:lnTo>
                    <a:pt x="1209" y="277"/>
                  </a:lnTo>
                  <a:lnTo>
                    <a:pt x="1192" y="257"/>
                  </a:lnTo>
                  <a:lnTo>
                    <a:pt x="1169" y="236"/>
                  </a:lnTo>
                  <a:lnTo>
                    <a:pt x="1147" y="213"/>
                  </a:lnTo>
                  <a:lnTo>
                    <a:pt x="1126" y="19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8"/>
            <p:cNvSpPr>
              <a:spLocks noEditPoints="1"/>
            </p:cNvSpPr>
            <p:nvPr/>
          </p:nvSpPr>
          <p:spPr bwMode="auto">
            <a:xfrm>
              <a:off x="406401" y="2605088"/>
              <a:ext cx="3067050" cy="2049463"/>
            </a:xfrm>
            <a:custGeom>
              <a:avLst/>
              <a:gdLst>
                <a:gd name="T0" fmla="*/ 1072 w 1932"/>
                <a:gd name="T1" fmla="*/ 76 h 1291"/>
                <a:gd name="T2" fmla="*/ 1008 w 1932"/>
                <a:gd name="T3" fmla="*/ 0 h 1291"/>
                <a:gd name="T4" fmla="*/ 717 w 1932"/>
                <a:gd name="T5" fmla="*/ 107 h 1291"/>
                <a:gd name="T6" fmla="*/ 419 w 1932"/>
                <a:gd name="T7" fmla="*/ 317 h 1291"/>
                <a:gd name="T8" fmla="*/ 175 w 1932"/>
                <a:gd name="T9" fmla="*/ 584 h 1291"/>
                <a:gd name="T10" fmla="*/ 17 w 1932"/>
                <a:gd name="T11" fmla="*/ 856 h 1291"/>
                <a:gd name="T12" fmla="*/ 35 w 1932"/>
                <a:gd name="T13" fmla="*/ 1007 h 1291"/>
                <a:gd name="T14" fmla="*/ 221 w 1932"/>
                <a:gd name="T15" fmla="*/ 1101 h 1291"/>
                <a:gd name="T16" fmla="*/ 322 w 1932"/>
                <a:gd name="T17" fmla="*/ 1120 h 1291"/>
                <a:gd name="T18" fmla="*/ 651 w 1932"/>
                <a:gd name="T19" fmla="*/ 1218 h 1291"/>
                <a:gd name="T20" fmla="*/ 916 w 1932"/>
                <a:gd name="T21" fmla="*/ 1267 h 1291"/>
                <a:gd name="T22" fmla="*/ 1221 w 1932"/>
                <a:gd name="T23" fmla="*/ 1276 h 1291"/>
                <a:gd name="T24" fmla="*/ 1300 w 1932"/>
                <a:gd name="T25" fmla="*/ 1169 h 1291"/>
                <a:gd name="T26" fmla="*/ 1631 w 1932"/>
                <a:gd name="T27" fmla="*/ 909 h 1291"/>
                <a:gd name="T28" fmla="*/ 1804 w 1932"/>
                <a:gd name="T29" fmla="*/ 920 h 1291"/>
                <a:gd name="T30" fmla="*/ 1930 w 1932"/>
                <a:gd name="T31" fmla="*/ 882 h 1291"/>
                <a:gd name="T32" fmla="*/ 1920 w 1932"/>
                <a:gd name="T33" fmla="*/ 688 h 1291"/>
                <a:gd name="T34" fmla="*/ 1927 w 1932"/>
                <a:gd name="T35" fmla="*/ 634 h 1291"/>
                <a:gd name="T36" fmla="*/ 1585 w 1932"/>
                <a:gd name="T37" fmla="*/ 611 h 1291"/>
                <a:gd name="T38" fmla="*/ 1594 w 1932"/>
                <a:gd name="T39" fmla="*/ 489 h 1291"/>
                <a:gd name="T40" fmla="*/ 1424 w 1932"/>
                <a:gd name="T41" fmla="*/ 416 h 1291"/>
                <a:gd name="T42" fmla="*/ 1363 w 1932"/>
                <a:gd name="T43" fmla="*/ 395 h 1291"/>
                <a:gd name="T44" fmla="*/ 1256 w 1932"/>
                <a:gd name="T45" fmla="*/ 312 h 1291"/>
                <a:gd name="T46" fmla="*/ 1139 w 1932"/>
                <a:gd name="T47" fmla="*/ 199 h 1291"/>
                <a:gd name="T48" fmla="*/ 1145 w 1932"/>
                <a:gd name="T49" fmla="*/ 226 h 1291"/>
                <a:gd name="T50" fmla="*/ 1272 w 1932"/>
                <a:gd name="T51" fmla="*/ 346 h 1291"/>
                <a:gd name="T52" fmla="*/ 1473 w 1932"/>
                <a:gd name="T53" fmla="*/ 450 h 1291"/>
                <a:gd name="T54" fmla="*/ 1562 w 1932"/>
                <a:gd name="T55" fmla="*/ 471 h 1291"/>
                <a:gd name="T56" fmla="*/ 1589 w 1932"/>
                <a:gd name="T57" fmla="*/ 514 h 1291"/>
                <a:gd name="T58" fmla="*/ 1591 w 1932"/>
                <a:gd name="T59" fmla="*/ 554 h 1291"/>
                <a:gd name="T60" fmla="*/ 1915 w 1932"/>
                <a:gd name="T61" fmla="*/ 615 h 1291"/>
                <a:gd name="T62" fmla="*/ 1912 w 1932"/>
                <a:gd name="T63" fmla="*/ 623 h 1291"/>
                <a:gd name="T64" fmla="*/ 1908 w 1932"/>
                <a:gd name="T65" fmla="*/ 628 h 1291"/>
                <a:gd name="T66" fmla="*/ 1911 w 1932"/>
                <a:gd name="T67" fmla="*/ 826 h 1291"/>
                <a:gd name="T68" fmla="*/ 1918 w 1932"/>
                <a:gd name="T69" fmla="*/ 882 h 1291"/>
                <a:gd name="T70" fmla="*/ 1890 w 1932"/>
                <a:gd name="T71" fmla="*/ 884 h 1291"/>
                <a:gd name="T72" fmla="*/ 1710 w 1932"/>
                <a:gd name="T73" fmla="*/ 894 h 1291"/>
                <a:gd name="T74" fmla="*/ 1571 w 1932"/>
                <a:gd name="T75" fmla="*/ 887 h 1291"/>
                <a:gd name="T76" fmla="*/ 1293 w 1932"/>
                <a:gd name="T77" fmla="*/ 1135 h 1291"/>
                <a:gd name="T78" fmla="*/ 1251 w 1932"/>
                <a:gd name="T79" fmla="*/ 1215 h 1291"/>
                <a:gd name="T80" fmla="*/ 1198 w 1932"/>
                <a:gd name="T81" fmla="*/ 1261 h 1291"/>
                <a:gd name="T82" fmla="*/ 1032 w 1932"/>
                <a:gd name="T83" fmla="*/ 1267 h 1291"/>
                <a:gd name="T84" fmla="*/ 641 w 1932"/>
                <a:gd name="T85" fmla="*/ 1197 h 1291"/>
                <a:gd name="T86" fmla="*/ 520 w 1932"/>
                <a:gd name="T87" fmla="*/ 1178 h 1291"/>
                <a:gd name="T88" fmla="*/ 210 w 1932"/>
                <a:gd name="T89" fmla="*/ 1080 h 1291"/>
                <a:gd name="T90" fmla="*/ 136 w 1932"/>
                <a:gd name="T91" fmla="*/ 1062 h 1291"/>
                <a:gd name="T92" fmla="*/ 42 w 1932"/>
                <a:gd name="T93" fmla="*/ 994 h 1291"/>
                <a:gd name="T94" fmla="*/ 11 w 1932"/>
                <a:gd name="T95" fmla="*/ 967 h 1291"/>
                <a:gd name="T96" fmla="*/ 29 w 1932"/>
                <a:gd name="T97" fmla="*/ 896 h 1291"/>
                <a:gd name="T98" fmla="*/ 106 w 1932"/>
                <a:gd name="T99" fmla="*/ 704 h 1291"/>
                <a:gd name="T100" fmla="*/ 268 w 1932"/>
                <a:gd name="T101" fmla="*/ 525 h 1291"/>
                <a:gd name="T102" fmla="*/ 633 w 1932"/>
                <a:gd name="T103" fmla="*/ 180 h 1291"/>
                <a:gd name="T104" fmla="*/ 791 w 1932"/>
                <a:gd name="T105" fmla="*/ 103 h 1291"/>
                <a:gd name="T106" fmla="*/ 1026 w 1932"/>
                <a:gd name="T107" fmla="*/ 21 h 1291"/>
                <a:gd name="T108" fmla="*/ 1026 w 1932"/>
                <a:gd name="T109" fmla="*/ 12 h 1291"/>
                <a:gd name="T110" fmla="*/ 1049 w 1932"/>
                <a:gd name="T111" fmla="*/ 37 h 1291"/>
                <a:gd name="T112" fmla="*/ 1086 w 1932"/>
                <a:gd name="T113" fmla="*/ 140 h 1291"/>
                <a:gd name="T114" fmla="*/ 1126 w 1932"/>
                <a:gd name="T115" fmla="*/ 202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32" h="1291">
                  <a:moveTo>
                    <a:pt x="1142" y="195"/>
                  </a:moveTo>
                  <a:lnTo>
                    <a:pt x="1137" y="181"/>
                  </a:lnTo>
                  <a:lnTo>
                    <a:pt x="1132" y="174"/>
                  </a:lnTo>
                  <a:lnTo>
                    <a:pt x="1126" y="161"/>
                  </a:lnTo>
                  <a:lnTo>
                    <a:pt x="1117" y="150"/>
                  </a:lnTo>
                  <a:lnTo>
                    <a:pt x="1098" y="129"/>
                  </a:lnTo>
                  <a:lnTo>
                    <a:pt x="1077" y="109"/>
                  </a:lnTo>
                  <a:lnTo>
                    <a:pt x="1072" y="115"/>
                  </a:lnTo>
                  <a:lnTo>
                    <a:pt x="1083" y="119"/>
                  </a:lnTo>
                  <a:lnTo>
                    <a:pt x="1072" y="76"/>
                  </a:lnTo>
                  <a:lnTo>
                    <a:pt x="1067" y="57"/>
                  </a:lnTo>
                  <a:lnTo>
                    <a:pt x="1059" y="40"/>
                  </a:lnTo>
                  <a:lnTo>
                    <a:pt x="1055" y="31"/>
                  </a:lnTo>
                  <a:lnTo>
                    <a:pt x="1047" y="18"/>
                  </a:lnTo>
                  <a:lnTo>
                    <a:pt x="1038" y="9"/>
                  </a:lnTo>
                  <a:lnTo>
                    <a:pt x="1029" y="3"/>
                  </a:lnTo>
                  <a:lnTo>
                    <a:pt x="1020" y="0"/>
                  </a:lnTo>
                  <a:lnTo>
                    <a:pt x="1011" y="0"/>
                  </a:lnTo>
                  <a:lnTo>
                    <a:pt x="1004" y="2"/>
                  </a:lnTo>
                  <a:lnTo>
                    <a:pt x="1008" y="0"/>
                  </a:lnTo>
                  <a:lnTo>
                    <a:pt x="1004" y="3"/>
                  </a:lnTo>
                  <a:lnTo>
                    <a:pt x="895" y="55"/>
                  </a:lnTo>
                  <a:lnTo>
                    <a:pt x="901" y="64"/>
                  </a:lnTo>
                  <a:lnTo>
                    <a:pt x="897" y="54"/>
                  </a:lnTo>
                  <a:lnTo>
                    <a:pt x="868" y="58"/>
                  </a:lnTo>
                  <a:lnTo>
                    <a:pt x="840" y="64"/>
                  </a:lnTo>
                  <a:lnTo>
                    <a:pt x="810" y="71"/>
                  </a:lnTo>
                  <a:lnTo>
                    <a:pt x="781" y="82"/>
                  </a:lnTo>
                  <a:lnTo>
                    <a:pt x="749" y="94"/>
                  </a:lnTo>
                  <a:lnTo>
                    <a:pt x="717" y="107"/>
                  </a:lnTo>
                  <a:lnTo>
                    <a:pt x="714" y="109"/>
                  </a:lnTo>
                  <a:lnTo>
                    <a:pt x="682" y="125"/>
                  </a:lnTo>
                  <a:lnTo>
                    <a:pt x="650" y="143"/>
                  </a:lnTo>
                  <a:lnTo>
                    <a:pt x="617" y="162"/>
                  </a:lnTo>
                  <a:lnTo>
                    <a:pt x="584" y="184"/>
                  </a:lnTo>
                  <a:lnTo>
                    <a:pt x="550" y="207"/>
                  </a:lnTo>
                  <a:lnTo>
                    <a:pt x="517" y="232"/>
                  </a:lnTo>
                  <a:lnTo>
                    <a:pt x="484" y="259"/>
                  </a:lnTo>
                  <a:lnTo>
                    <a:pt x="452" y="287"/>
                  </a:lnTo>
                  <a:lnTo>
                    <a:pt x="419" y="317"/>
                  </a:lnTo>
                  <a:lnTo>
                    <a:pt x="388" y="348"/>
                  </a:lnTo>
                  <a:lnTo>
                    <a:pt x="338" y="400"/>
                  </a:lnTo>
                  <a:lnTo>
                    <a:pt x="292" y="453"/>
                  </a:lnTo>
                  <a:lnTo>
                    <a:pt x="252" y="507"/>
                  </a:lnTo>
                  <a:lnTo>
                    <a:pt x="215" y="562"/>
                  </a:lnTo>
                  <a:lnTo>
                    <a:pt x="224" y="569"/>
                  </a:lnTo>
                  <a:lnTo>
                    <a:pt x="216" y="560"/>
                  </a:lnTo>
                  <a:lnTo>
                    <a:pt x="204" y="568"/>
                  </a:lnTo>
                  <a:lnTo>
                    <a:pt x="194" y="574"/>
                  </a:lnTo>
                  <a:lnTo>
                    <a:pt x="175" y="584"/>
                  </a:lnTo>
                  <a:lnTo>
                    <a:pt x="157" y="599"/>
                  </a:lnTo>
                  <a:lnTo>
                    <a:pt x="139" y="617"/>
                  </a:lnTo>
                  <a:lnTo>
                    <a:pt x="123" y="637"/>
                  </a:lnTo>
                  <a:lnTo>
                    <a:pt x="106" y="661"/>
                  </a:lnTo>
                  <a:lnTo>
                    <a:pt x="90" y="686"/>
                  </a:lnTo>
                  <a:lnTo>
                    <a:pt x="88" y="688"/>
                  </a:lnTo>
                  <a:lnTo>
                    <a:pt x="73" y="715"/>
                  </a:lnTo>
                  <a:lnTo>
                    <a:pt x="60" y="743"/>
                  </a:lnTo>
                  <a:lnTo>
                    <a:pt x="35" y="799"/>
                  </a:lnTo>
                  <a:lnTo>
                    <a:pt x="17" y="856"/>
                  </a:lnTo>
                  <a:lnTo>
                    <a:pt x="9" y="882"/>
                  </a:lnTo>
                  <a:lnTo>
                    <a:pt x="3" y="908"/>
                  </a:lnTo>
                  <a:lnTo>
                    <a:pt x="0" y="932"/>
                  </a:lnTo>
                  <a:lnTo>
                    <a:pt x="0" y="954"/>
                  </a:lnTo>
                  <a:lnTo>
                    <a:pt x="2" y="964"/>
                  </a:lnTo>
                  <a:lnTo>
                    <a:pt x="5" y="973"/>
                  </a:lnTo>
                  <a:lnTo>
                    <a:pt x="11" y="982"/>
                  </a:lnTo>
                  <a:lnTo>
                    <a:pt x="20" y="992"/>
                  </a:lnTo>
                  <a:lnTo>
                    <a:pt x="30" y="1004"/>
                  </a:lnTo>
                  <a:lnTo>
                    <a:pt x="35" y="1007"/>
                  </a:lnTo>
                  <a:lnTo>
                    <a:pt x="48" y="1018"/>
                  </a:lnTo>
                  <a:lnTo>
                    <a:pt x="63" y="1030"/>
                  </a:lnTo>
                  <a:lnTo>
                    <a:pt x="97" y="1050"/>
                  </a:lnTo>
                  <a:lnTo>
                    <a:pt x="134" y="1070"/>
                  </a:lnTo>
                  <a:lnTo>
                    <a:pt x="137" y="1073"/>
                  </a:lnTo>
                  <a:lnTo>
                    <a:pt x="173" y="1087"/>
                  </a:lnTo>
                  <a:lnTo>
                    <a:pt x="190" y="1093"/>
                  </a:lnTo>
                  <a:lnTo>
                    <a:pt x="204" y="1098"/>
                  </a:lnTo>
                  <a:lnTo>
                    <a:pt x="218" y="1101"/>
                  </a:lnTo>
                  <a:lnTo>
                    <a:pt x="221" y="1101"/>
                  </a:lnTo>
                  <a:lnTo>
                    <a:pt x="231" y="1102"/>
                  </a:lnTo>
                  <a:lnTo>
                    <a:pt x="255" y="1104"/>
                  </a:lnTo>
                  <a:lnTo>
                    <a:pt x="249" y="1093"/>
                  </a:lnTo>
                  <a:lnTo>
                    <a:pt x="251" y="1104"/>
                  </a:lnTo>
                  <a:lnTo>
                    <a:pt x="255" y="1104"/>
                  </a:lnTo>
                  <a:lnTo>
                    <a:pt x="249" y="1093"/>
                  </a:lnTo>
                  <a:lnTo>
                    <a:pt x="251" y="1104"/>
                  </a:lnTo>
                  <a:lnTo>
                    <a:pt x="274" y="1107"/>
                  </a:lnTo>
                  <a:lnTo>
                    <a:pt x="298" y="1113"/>
                  </a:lnTo>
                  <a:lnTo>
                    <a:pt x="322" y="1120"/>
                  </a:lnTo>
                  <a:lnTo>
                    <a:pt x="371" y="1138"/>
                  </a:lnTo>
                  <a:lnTo>
                    <a:pt x="422" y="1160"/>
                  </a:lnTo>
                  <a:lnTo>
                    <a:pt x="472" y="1181"/>
                  </a:lnTo>
                  <a:lnTo>
                    <a:pt x="523" y="1199"/>
                  </a:lnTo>
                  <a:lnTo>
                    <a:pt x="548" y="1206"/>
                  </a:lnTo>
                  <a:lnTo>
                    <a:pt x="572" y="1212"/>
                  </a:lnTo>
                  <a:lnTo>
                    <a:pt x="596" y="1215"/>
                  </a:lnTo>
                  <a:lnTo>
                    <a:pt x="599" y="1215"/>
                  </a:lnTo>
                  <a:lnTo>
                    <a:pt x="621" y="1217"/>
                  </a:lnTo>
                  <a:lnTo>
                    <a:pt x="651" y="1218"/>
                  </a:lnTo>
                  <a:lnTo>
                    <a:pt x="647" y="1208"/>
                  </a:lnTo>
                  <a:lnTo>
                    <a:pt x="648" y="1218"/>
                  </a:lnTo>
                  <a:lnTo>
                    <a:pt x="651" y="1218"/>
                  </a:lnTo>
                  <a:lnTo>
                    <a:pt x="647" y="1208"/>
                  </a:lnTo>
                  <a:lnTo>
                    <a:pt x="648" y="1218"/>
                  </a:lnTo>
                  <a:lnTo>
                    <a:pt x="676" y="1220"/>
                  </a:lnTo>
                  <a:lnTo>
                    <a:pt x="736" y="1229"/>
                  </a:lnTo>
                  <a:lnTo>
                    <a:pt x="796" y="1240"/>
                  </a:lnTo>
                  <a:lnTo>
                    <a:pt x="855" y="1254"/>
                  </a:lnTo>
                  <a:lnTo>
                    <a:pt x="916" y="1267"/>
                  </a:lnTo>
                  <a:lnTo>
                    <a:pt x="977" y="1279"/>
                  </a:lnTo>
                  <a:lnTo>
                    <a:pt x="1040" y="1288"/>
                  </a:lnTo>
                  <a:lnTo>
                    <a:pt x="1043" y="1288"/>
                  </a:lnTo>
                  <a:lnTo>
                    <a:pt x="1105" y="1291"/>
                  </a:lnTo>
                  <a:lnTo>
                    <a:pt x="1134" y="1291"/>
                  </a:lnTo>
                  <a:lnTo>
                    <a:pt x="1156" y="1289"/>
                  </a:lnTo>
                  <a:lnTo>
                    <a:pt x="1177" y="1288"/>
                  </a:lnTo>
                  <a:lnTo>
                    <a:pt x="1193" y="1285"/>
                  </a:lnTo>
                  <a:lnTo>
                    <a:pt x="1208" y="1282"/>
                  </a:lnTo>
                  <a:lnTo>
                    <a:pt x="1221" y="1276"/>
                  </a:lnTo>
                  <a:lnTo>
                    <a:pt x="1224" y="1275"/>
                  </a:lnTo>
                  <a:lnTo>
                    <a:pt x="1235" y="1269"/>
                  </a:lnTo>
                  <a:lnTo>
                    <a:pt x="1244" y="1263"/>
                  </a:lnTo>
                  <a:lnTo>
                    <a:pt x="1260" y="1243"/>
                  </a:lnTo>
                  <a:lnTo>
                    <a:pt x="1268" y="1233"/>
                  </a:lnTo>
                  <a:lnTo>
                    <a:pt x="1269" y="1230"/>
                  </a:lnTo>
                  <a:lnTo>
                    <a:pt x="1276" y="1218"/>
                  </a:lnTo>
                  <a:lnTo>
                    <a:pt x="1284" y="1203"/>
                  </a:lnTo>
                  <a:lnTo>
                    <a:pt x="1291" y="1187"/>
                  </a:lnTo>
                  <a:lnTo>
                    <a:pt x="1300" y="1169"/>
                  </a:lnTo>
                  <a:lnTo>
                    <a:pt x="1311" y="1150"/>
                  </a:lnTo>
                  <a:lnTo>
                    <a:pt x="1467" y="878"/>
                  </a:lnTo>
                  <a:lnTo>
                    <a:pt x="1458" y="871"/>
                  </a:lnTo>
                  <a:lnTo>
                    <a:pt x="1461" y="881"/>
                  </a:lnTo>
                  <a:lnTo>
                    <a:pt x="1492" y="888"/>
                  </a:lnTo>
                  <a:lnTo>
                    <a:pt x="1527" y="897"/>
                  </a:lnTo>
                  <a:lnTo>
                    <a:pt x="1559" y="905"/>
                  </a:lnTo>
                  <a:lnTo>
                    <a:pt x="1574" y="908"/>
                  </a:lnTo>
                  <a:lnTo>
                    <a:pt x="1591" y="908"/>
                  </a:lnTo>
                  <a:lnTo>
                    <a:pt x="1631" y="909"/>
                  </a:lnTo>
                  <a:lnTo>
                    <a:pt x="1673" y="912"/>
                  </a:lnTo>
                  <a:lnTo>
                    <a:pt x="1667" y="902"/>
                  </a:lnTo>
                  <a:lnTo>
                    <a:pt x="1668" y="912"/>
                  </a:lnTo>
                  <a:lnTo>
                    <a:pt x="1673" y="912"/>
                  </a:lnTo>
                  <a:lnTo>
                    <a:pt x="1667" y="902"/>
                  </a:lnTo>
                  <a:lnTo>
                    <a:pt x="1668" y="912"/>
                  </a:lnTo>
                  <a:lnTo>
                    <a:pt x="1713" y="915"/>
                  </a:lnTo>
                  <a:lnTo>
                    <a:pt x="1716" y="915"/>
                  </a:lnTo>
                  <a:lnTo>
                    <a:pt x="1760" y="918"/>
                  </a:lnTo>
                  <a:lnTo>
                    <a:pt x="1804" y="920"/>
                  </a:lnTo>
                  <a:lnTo>
                    <a:pt x="1845" y="917"/>
                  </a:lnTo>
                  <a:lnTo>
                    <a:pt x="1866" y="914"/>
                  </a:lnTo>
                  <a:lnTo>
                    <a:pt x="1885" y="909"/>
                  </a:lnTo>
                  <a:lnTo>
                    <a:pt x="1903" y="903"/>
                  </a:lnTo>
                  <a:lnTo>
                    <a:pt x="1906" y="902"/>
                  </a:lnTo>
                  <a:lnTo>
                    <a:pt x="1923" y="896"/>
                  </a:lnTo>
                  <a:lnTo>
                    <a:pt x="1924" y="893"/>
                  </a:lnTo>
                  <a:lnTo>
                    <a:pt x="1927" y="891"/>
                  </a:lnTo>
                  <a:lnTo>
                    <a:pt x="1929" y="888"/>
                  </a:lnTo>
                  <a:lnTo>
                    <a:pt x="1930" y="882"/>
                  </a:lnTo>
                  <a:lnTo>
                    <a:pt x="1932" y="874"/>
                  </a:lnTo>
                  <a:lnTo>
                    <a:pt x="1932" y="845"/>
                  </a:lnTo>
                  <a:lnTo>
                    <a:pt x="1930" y="832"/>
                  </a:lnTo>
                  <a:lnTo>
                    <a:pt x="1927" y="799"/>
                  </a:lnTo>
                  <a:lnTo>
                    <a:pt x="1924" y="764"/>
                  </a:lnTo>
                  <a:lnTo>
                    <a:pt x="1921" y="729"/>
                  </a:lnTo>
                  <a:lnTo>
                    <a:pt x="1920" y="713"/>
                  </a:lnTo>
                  <a:lnTo>
                    <a:pt x="1920" y="685"/>
                  </a:lnTo>
                  <a:lnTo>
                    <a:pt x="1909" y="682"/>
                  </a:lnTo>
                  <a:lnTo>
                    <a:pt x="1920" y="688"/>
                  </a:lnTo>
                  <a:lnTo>
                    <a:pt x="1920" y="685"/>
                  </a:lnTo>
                  <a:lnTo>
                    <a:pt x="1909" y="682"/>
                  </a:lnTo>
                  <a:lnTo>
                    <a:pt x="1920" y="688"/>
                  </a:lnTo>
                  <a:lnTo>
                    <a:pt x="1921" y="676"/>
                  </a:lnTo>
                  <a:lnTo>
                    <a:pt x="1911" y="670"/>
                  </a:lnTo>
                  <a:lnTo>
                    <a:pt x="1921" y="676"/>
                  </a:lnTo>
                  <a:lnTo>
                    <a:pt x="1923" y="663"/>
                  </a:lnTo>
                  <a:lnTo>
                    <a:pt x="1924" y="651"/>
                  </a:lnTo>
                  <a:lnTo>
                    <a:pt x="1927" y="642"/>
                  </a:lnTo>
                  <a:lnTo>
                    <a:pt x="1927" y="634"/>
                  </a:lnTo>
                  <a:lnTo>
                    <a:pt x="1929" y="628"/>
                  </a:lnTo>
                  <a:lnTo>
                    <a:pt x="1929" y="626"/>
                  </a:lnTo>
                  <a:lnTo>
                    <a:pt x="1924" y="612"/>
                  </a:lnTo>
                  <a:lnTo>
                    <a:pt x="1918" y="606"/>
                  </a:lnTo>
                  <a:lnTo>
                    <a:pt x="1914" y="605"/>
                  </a:lnTo>
                  <a:lnTo>
                    <a:pt x="1903" y="605"/>
                  </a:lnTo>
                  <a:lnTo>
                    <a:pt x="1894" y="606"/>
                  </a:lnTo>
                  <a:lnTo>
                    <a:pt x="1878" y="609"/>
                  </a:lnTo>
                  <a:lnTo>
                    <a:pt x="1869" y="611"/>
                  </a:lnTo>
                  <a:lnTo>
                    <a:pt x="1585" y="611"/>
                  </a:lnTo>
                  <a:lnTo>
                    <a:pt x="1588" y="621"/>
                  </a:lnTo>
                  <a:lnTo>
                    <a:pt x="1598" y="628"/>
                  </a:lnTo>
                  <a:lnTo>
                    <a:pt x="1604" y="608"/>
                  </a:lnTo>
                  <a:lnTo>
                    <a:pt x="1608" y="587"/>
                  </a:lnTo>
                  <a:lnTo>
                    <a:pt x="1610" y="568"/>
                  </a:lnTo>
                  <a:lnTo>
                    <a:pt x="1610" y="565"/>
                  </a:lnTo>
                  <a:lnTo>
                    <a:pt x="1611" y="545"/>
                  </a:lnTo>
                  <a:lnTo>
                    <a:pt x="1610" y="529"/>
                  </a:lnTo>
                  <a:lnTo>
                    <a:pt x="1606" y="513"/>
                  </a:lnTo>
                  <a:lnTo>
                    <a:pt x="1594" y="489"/>
                  </a:lnTo>
                  <a:lnTo>
                    <a:pt x="1582" y="475"/>
                  </a:lnTo>
                  <a:lnTo>
                    <a:pt x="1568" y="465"/>
                  </a:lnTo>
                  <a:lnTo>
                    <a:pt x="1564" y="462"/>
                  </a:lnTo>
                  <a:lnTo>
                    <a:pt x="1544" y="453"/>
                  </a:lnTo>
                  <a:lnTo>
                    <a:pt x="1541" y="450"/>
                  </a:lnTo>
                  <a:lnTo>
                    <a:pt x="1519" y="443"/>
                  </a:lnTo>
                  <a:lnTo>
                    <a:pt x="1495" y="435"/>
                  </a:lnTo>
                  <a:lnTo>
                    <a:pt x="1470" y="429"/>
                  </a:lnTo>
                  <a:lnTo>
                    <a:pt x="1446" y="422"/>
                  </a:lnTo>
                  <a:lnTo>
                    <a:pt x="1424" y="416"/>
                  </a:lnTo>
                  <a:lnTo>
                    <a:pt x="1425" y="426"/>
                  </a:lnTo>
                  <a:lnTo>
                    <a:pt x="1428" y="418"/>
                  </a:lnTo>
                  <a:lnTo>
                    <a:pt x="1424" y="416"/>
                  </a:lnTo>
                  <a:lnTo>
                    <a:pt x="1425" y="426"/>
                  </a:lnTo>
                  <a:lnTo>
                    <a:pt x="1428" y="418"/>
                  </a:lnTo>
                  <a:lnTo>
                    <a:pt x="1407" y="409"/>
                  </a:lnTo>
                  <a:lnTo>
                    <a:pt x="1403" y="406"/>
                  </a:lnTo>
                  <a:lnTo>
                    <a:pt x="1406" y="409"/>
                  </a:lnTo>
                  <a:lnTo>
                    <a:pt x="1361" y="385"/>
                  </a:lnTo>
                  <a:lnTo>
                    <a:pt x="1363" y="395"/>
                  </a:lnTo>
                  <a:lnTo>
                    <a:pt x="1364" y="386"/>
                  </a:lnTo>
                  <a:lnTo>
                    <a:pt x="1361" y="385"/>
                  </a:lnTo>
                  <a:lnTo>
                    <a:pt x="1363" y="395"/>
                  </a:lnTo>
                  <a:lnTo>
                    <a:pt x="1364" y="386"/>
                  </a:lnTo>
                  <a:lnTo>
                    <a:pt x="1320" y="360"/>
                  </a:lnTo>
                  <a:lnTo>
                    <a:pt x="1276" y="330"/>
                  </a:lnTo>
                  <a:lnTo>
                    <a:pt x="1256" y="312"/>
                  </a:lnTo>
                  <a:lnTo>
                    <a:pt x="1254" y="321"/>
                  </a:lnTo>
                  <a:lnTo>
                    <a:pt x="1260" y="315"/>
                  </a:lnTo>
                  <a:lnTo>
                    <a:pt x="1256" y="312"/>
                  </a:lnTo>
                  <a:lnTo>
                    <a:pt x="1254" y="321"/>
                  </a:lnTo>
                  <a:lnTo>
                    <a:pt x="1260" y="315"/>
                  </a:lnTo>
                  <a:lnTo>
                    <a:pt x="1239" y="297"/>
                  </a:lnTo>
                  <a:lnTo>
                    <a:pt x="1232" y="288"/>
                  </a:lnTo>
                  <a:lnTo>
                    <a:pt x="1220" y="278"/>
                  </a:lnTo>
                  <a:lnTo>
                    <a:pt x="1196" y="253"/>
                  </a:lnTo>
                  <a:lnTo>
                    <a:pt x="1168" y="226"/>
                  </a:lnTo>
                  <a:lnTo>
                    <a:pt x="1154" y="213"/>
                  </a:lnTo>
                  <a:lnTo>
                    <a:pt x="1150" y="210"/>
                  </a:lnTo>
                  <a:lnTo>
                    <a:pt x="1139" y="199"/>
                  </a:lnTo>
                  <a:lnTo>
                    <a:pt x="1135" y="207"/>
                  </a:lnTo>
                  <a:lnTo>
                    <a:pt x="1145" y="211"/>
                  </a:lnTo>
                  <a:lnTo>
                    <a:pt x="1142" y="195"/>
                  </a:lnTo>
                  <a:close/>
                  <a:moveTo>
                    <a:pt x="1126" y="202"/>
                  </a:moveTo>
                  <a:lnTo>
                    <a:pt x="1128" y="211"/>
                  </a:lnTo>
                  <a:lnTo>
                    <a:pt x="1132" y="214"/>
                  </a:lnTo>
                  <a:lnTo>
                    <a:pt x="1145" y="226"/>
                  </a:lnTo>
                  <a:lnTo>
                    <a:pt x="1148" y="219"/>
                  </a:lnTo>
                  <a:lnTo>
                    <a:pt x="1142" y="223"/>
                  </a:lnTo>
                  <a:lnTo>
                    <a:pt x="1145" y="226"/>
                  </a:lnTo>
                  <a:lnTo>
                    <a:pt x="1148" y="219"/>
                  </a:lnTo>
                  <a:lnTo>
                    <a:pt x="1142" y="223"/>
                  </a:lnTo>
                  <a:lnTo>
                    <a:pt x="1156" y="236"/>
                  </a:lnTo>
                  <a:lnTo>
                    <a:pt x="1184" y="263"/>
                  </a:lnTo>
                  <a:lnTo>
                    <a:pt x="1208" y="288"/>
                  </a:lnTo>
                  <a:lnTo>
                    <a:pt x="1220" y="299"/>
                  </a:lnTo>
                  <a:lnTo>
                    <a:pt x="1230" y="311"/>
                  </a:lnTo>
                  <a:lnTo>
                    <a:pt x="1248" y="325"/>
                  </a:lnTo>
                  <a:lnTo>
                    <a:pt x="1251" y="328"/>
                  </a:lnTo>
                  <a:lnTo>
                    <a:pt x="1272" y="346"/>
                  </a:lnTo>
                  <a:lnTo>
                    <a:pt x="1315" y="376"/>
                  </a:lnTo>
                  <a:lnTo>
                    <a:pt x="1360" y="403"/>
                  </a:lnTo>
                  <a:lnTo>
                    <a:pt x="1364" y="406"/>
                  </a:lnTo>
                  <a:lnTo>
                    <a:pt x="1406" y="428"/>
                  </a:lnTo>
                  <a:lnTo>
                    <a:pt x="1406" y="418"/>
                  </a:lnTo>
                  <a:lnTo>
                    <a:pt x="1406" y="428"/>
                  </a:lnTo>
                  <a:lnTo>
                    <a:pt x="1424" y="434"/>
                  </a:lnTo>
                  <a:lnTo>
                    <a:pt x="1427" y="437"/>
                  </a:lnTo>
                  <a:lnTo>
                    <a:pt x="1449" y="443"/>
                  </a:lnTo>
                  <a:lnTo>
                    <a:pt x="1473" y="450"/>
                  </a:lnTo>
                  <a:lnTo>
                    <a:pt x="1498" y="456"/>
                  </a:lnTo>
                  <a:lnTo>
                    <a:pt x="1522" y="464"/>
                  </a:lnTo>
                  <a:lnTo>
                    <a:pt x="1544" y="471"/>
                  </a:lnTo>
                  <a:lnTo>
                    <a:pt x="1543" y="461"/>
                  </a:lnTo>
                  <a:lnTo>
                    <a:pt x="1540" y="470"/>
                  </a:lnTo>
                  <a:lnTo>
                    <a:pt x="1544" y="471"/>
                  </a:lnTo>
                  <a:lnTo>
                    <a:pt x="1543" y="461"/>
                  </a:lnTo>
                  <a:lnTo>
                    <a:pt x="1540" y="470"/>
                  </a:lnTo>
                  <a:lnTo>
                    <a:pt x="1559" y="478"/>
                  </a:lnTo>
                  <a:lnTo>
                    <a:pt x="1562" y="471"/>
                  </a:lnTo>
                  <a:lnTo>
                    <a:pt x="1556" y="475"/>
                  </a:lnTo>
                  <a:lnTo>
                    <a:pt x="1559" y="478"/>
                  </a:lnTo>
                  <a:lnTo>
                    <a:pt x="1562" y="471"/>
                  </a:lnTo>
                  <a:lnTo>
                    <a:pt x="1556" y="475"/>
                  </a:lnTo>
                  <a:lnTo>
                    <a:pt x="1573" y="489"/>
                  </a:lnTo>
                  <a:lnTo>
                    <a:pt x="1582" y="499"/>
                  </a:lnTo>
                  <a:lnTo>
                    <a:pt x="1589" y="514"/>
                  </a:lnTo>
                  <a:lnTo>
                    <a:pt x="1595" y="510"/>
                  </a:lnTo>
                  <a:lnTo>
                    <a:pt x="1586" y="507"/>
                  </a:lnTo>
                  <a:lnTo>
                    <a:pt x="1589" y="514"/>
                  </a:lnTo>
                  <a:lnTo>
                    <a:pt x="1595" y="510"/>
                  </a:lnTo>
                  <a:lnTo>
                    <a:pt x="1586" y="507"/>
                  </a:lnTo>
                  <a:lnTo>
                    <a:pt x="1591" y="523"/>
                  </a:lnTo>
                  <a:lnTo>
                    <a:pt x="1592" y="539"/>
                  </a:lnTo>
                  <a:lnTo>
                    <a:pt x="1591" y="559"/>
                  </a:lnTo>
                  <a:lnTo>
                    <a:pt x="1601" y="562"/>
                  </a:lnTo>
                  <a:lnTo>
                    <a:pt x="1591" y="554"/>
                  </a:lnTo>
                  <a:lnTo>
                    <a:pt x="1591" y="559"/>
                  </a:lnTo>
                  <a:lnTo>
                    <a:pt x="1601" y="562"/>
                  </a:lnTo>
                  <a:lnTo>
                    <a:pt x="1591" y="554"/>
                  </a:lnTo>
                  <a:lnTo>
                    <a:pt x="1589" y="574"/>
                  </a:lnTo>
                  <a:lnTo>
                    <a:pt x="1585" y="594"/>
                  </a:lnTo>
                  <a:lnTo>
                    <a:pt x="1579" y="615"/>
                  </a:lnTo>
                  <a:lnTo>
                    <a:pt x="1573" y="631"/>
                  </a:lnTo>
                  <a:lnTo>
                    <a:pt x="1879" y="631"/>
                  </a:lnTo>
                  <a:lnTo>
                    <a:pt x="1888" y="630"/>
                  </a:lnTo>
                  <a:lnTo>
                    <a:pt x="1905" y="627"/>
                  </a:lnTo>
                  <a:lnTo>
                    <a:pt x="1914" y="626"/>
                  </a:lnTo>
                  <a:lnTo>
                    <a:pt x="1921" y="626"/>
                  </a:lnTo>
                  <a:lnTo>
                    <a:pt x="1915" y="615"/>
                  </a:lnTo>
                  <a:lnTo>
                    <a:pt x="1909" y="620"/>
                  </a:lnTo>
                  <a:lnTo>
                    <a:pt x="1914" y="623"/>
                  </a:lnTo>
                  <a:lnTo>
                    <a:pt x="1917" y="624"/>
                  </a:lnTo>
                  <a:lnTo>
                    <a:pt x="1921" y="626"/>
                  </a:lnTo>
                  <a:lnTo>
                    <a:pt x="1915" y="615"/>
                  </a:lnTo>
                  <a:lnTo>
                    <a:pt x="1909" y="620"/>
                  </a:lnTo>
                  <a:lnTo>
                    <a:pt x="1912" y="623"/>
                  </a:lnTo>
                  <a:lnTo>
                    <a:pt x="1918" y="618"/>
                  </a:lnTo>
                  <a:lnTo>
                    <a:pt x="1908" y="615"/>
                  </a:lnTo>
                  <a:lnTo>
                    <a:pt x="1912" y="623"/>
                  </a:lnTo>
                  <a:lnTo>
                    <a:pt x="1918" y="618"/>
                  </a:lnTo>
                  <a:lnTo>
                    <a:pt x="1908" y="615"/>
                  </a:lnTo>
                  <a:lnTo>
                    <a:pt x="1909" y="620"/>
                  </a:lnTo>
                  <a:lnTo>
                    <a:pt x="1918" y="623"/>
                  </a:lnTo>
                  <a:lnTo>
                    <a:pt x="1909" y="615"/>
                  </a:lnTo>
                  <a:lnTo>
                    <a:pt x="1909" y="620"/>
                  </a:lnTo>
                  <a:lnTo>
                    <a:pt x="1918" y="623"/>
                  </a:lnTo>
                  <a:lnTo>
                    <a:pt x="1909" y="615"/>
                  </a:lnTo>
                  <a:lnTo>
                    <a:pt x="1908" y="621"/>
                  </a:lnTo>
                  <a:lnTo>
                    <a:pt x="1908" y="628"/>
                  </a:lnTo>
                  <a:lnTo>
                    <a:pt x="1905" y="637"/>
                  </a:lnTo>
                  <a:lnTo>
                    <a:pt x="1903" y="649"/>
                  </a:lnTo>
                  <a:lnTo>
                    <a:pt x="1902" y="664"/>
                  </a:lnTo>
                  <a:lnTo>
                    <a:pt x="1902" y="666"/>
                  </a:lnTo>
                  <a:lnTo>
                    <a:pt x="1900" y="675"/>
                  </a:lnTo>
                  <a:lnTo>
                    <a:pt x="1900" y="707"/>
                  </a:lnTo>
                  <a:lnTo>
                    <a:pt x="1902" y="724"/>
                  </a:lnTo>
                  <a:lnTo>
                    <a:pt x="1905" y="758"/>
                  </a:lnTo>
                  <a:lnTo>
                    <a:pt x="1908" y="793"/>
                  </a:lnTo>
                  <a:lnTo>
                    <a:pt x="1911" y="826"/>
                  </a:lnTo>
                  <a:lnTo>
                    <a:pt x="1912" y="839"/>
                  </a:lnTo>
                  <a:lnTo>
                    <a:pt x="1912" y="865"/>
                  </a:lnTo>
                  <a:lnTo>
                    <a:pt x="1921" y="868"/>
                  </a:lnTo>
                  <a:lnTo>
                    <a:pt x="1912" y="860"/>
                  </a:lnTo>
                  <a:lnTo>
                    <a:pt x="1912" y="865"/>
                  </a:lnTo>
                  <a:lnTo>
                    <a:pt x="1921" y="868"/>
                  </a:lnTo>
                  <a:lnTo>
                    <a:pt x="1912" y="860"/>
                  </a:lnTo>
                  <a:lnTo>
                    <a:pt x="1911" y="869"/>
                  </a:lnTo>
                  <a:lnTo>
                    <a:pt x="1909" y="875"/>
                  </a:lnTo>
                  <a:lnTo>
                    <a:pt x="1918" y="882"/>
                  </a:lnTo>
                  <a:lnTo>
                    <a:pt x="1914" y="872"/>
                  </a:lnTo>
                  <a:lnTo>
                    <a:pt x="1911" y="874"/>
                  </a:lnTo>
                  <a:lnTo>
                    <a:pt x="1909" y="875"/>
                  </a:lnTo>
                  <a:lnTo>
                    <a:pt x="1918" y="882"/>
                  </a:lnTo>
                  <a:lnTo>
                    <a:pt x="1914" y="872"/>
                  </a:lnTo>
                  <a:lnTo>
                    <a:pt x="1909" y="877"/>
                  </a:lnTo>
                  <a:lnTo>
                    <a:pt x="1890" y="884"/>
                  </a:lnTo>
                  <a:lnTo>
                    <a:pt x="1897" y="893"/>
                  </a:lnTo>
                  <a:lnTo>
                    <a:pt x="1893" y="882"/>
                  </a:lnTo>
                  <a:lnTo>
                    <a:pt x="1890" y="884"/>
                  </a:lnTo>
                  <a:lnTo>
                    <a:pt x="1897" y="893"/>
                  </a:lnTo>
                  <a:lnTo>
                    <a:pt x="1893" y="882"/>
                  </a:lnTo>
                  <a:lnTo>
                    <a:pt x="1875" y="888"/>
                  </a:lnTo>
                  <a:lnTo>
                    <a:pt x="1856" y="893"/>
                  </a:lnTo>
                  <a:lnTo>
                    <a:pt x="1835" y="896"/>
                  </a:lnTo>
                  <a:lnTo>
                    <a:pt x="1793" y="899"/>
                  </a:lnTo>
                  <a:lnTo>
                    <a:pt x="1750" y="897"/>
                  </a:lnTo>
                  <a:lnTo>
                    <a:pt x="1705" y="894"/>
                  </a:lnTo>
                  <a:lnTo>
                    <a:pt x="1711" y="905"/>
                  </a:lnTo>
                  <a:lnTo>
                    <a:pt x="1710" y="894"/>
                  </a:lnTo>
                  <a:lnTo>
                    <a:pt x="1705" y="894"/>
                  </a:lnTo>
                  <a:lnTo>
                    <a:pt x="1711" y="905"/>
                  </a:lnTo>
                  <a:lnTo>
                    <a:pt x="1710" y="894"/>
                  </a:lnTo>
                  <a:lnTo>
                    <a:pt x="1665" y="891"/>
                  </a:lnTo>
                  <a:lnTo>
                    <a:pt x="1662" y="891"/>
                  </a:lnTo>
                  <a:lnTo>
                    <a:pt x="1620" y="888"/>
                  </a:lnTo>
                  <a:lnTo>
                    <a:pt x="1583" y="887"/>
                  </a:lnTo>
                  <a:lnTo>
                    <a:pt x="1568" y="887"/>
                  </a:lnTo>
                  <a:lnTo>
                    <a:pt x="1573" y="897"/>
                  </a:lnTo>
                  <a:lnTo>
                    <a:pt x="1571" y="887"/>
                  </a:lnTo>
                  <a:lnTo>
                    <a:pt x="1568" y="887"/>
                  </a:lnTo>
                  <a:lnTo>
                    <a:pt x="1573" y="897"/>
                  </a:lnTo>
                  <a:lnTo>
                    <a:pt x="1571" y="887"/>
                  </a:lnTo>
                  <a:lnTo>
                    <a:pt x="1556" y="884"/>
                  </a:lnTo>
                  <a:lnTo>
                    <a:pt x="1524" y="877"/>
                  </a:lnTo>
                  <a:lnTo>
                    <a:pt x="1489" y="868"/>
                  </a:lnTo>
                  <a:lnTo>
                    <a:pt x="1457" y="860"/>
                  </a:lnTo>
                  <a:lnTo>
                    <a:pt x="1452" y="859"/>
                  </a:lnTo>
                  <a:lnTo>
                    <a:pt x="1449" y="863"/>
                  </a:lnTo>
                  <a:lnTo>
                    <a:pt x="1293" y="1135"/>
                  </a:lnTo>
                  <a:lnTo>
                    <a:pt x="1281" y="1156"/>
                  </a:lnTo>
                  <a:lnTo>
                    <a:pt x="1272" y="1174"/>
                  </a:lnTo>
                  <a:lnTo>
                    <a:pt x="1265" y="1190"/>
                  </a:lnTo>
                  <a:lnTo>
                    <a:pt x="1257" y="1205"/>
                  </a:lnTo>
                  <a:lnTo>
                    <a:pt x="1250" y="1217"/>
                  </a:lnTo>
                  <a:lnTo>
                    <a:pt x="1259" y="1224"/>
                  </a:lnTo>
                  <a:lnTo>
                    <a:pt x="1251" y="1215"/>
                  </a:lnTo>
                  <a:lnTo>
                    <a:pt x="1250" y="1217"/>
                  </a:lnTo>
                  <a:lnTo>
                    <a:pt x="1259" y="1224"/>
                  </a:lnTo>
                  <a:lnTo>
                    <a:pt x="1251" y="1215"/>
                  </a:lnTo>
                  <a:lnTo>
                    <a:pt x="1244" y="1226"/>
                  </a:lnTo>
                  <a:lnTo>
                    <a:pt x="1227" y="1245"/>
                  </a:lnTo>
                  <a:lnTo>
                    <a:pt x="1218" y="1251"/>
                  </a:lnTo>
                  <a:lnTo>
                    <a:pt x="1208" y="1257"/>
                  </a:lnTo>
                  <a:lnTo>
                    <a:pt x="1215" y="1266"/>
                  </a:lnTo>
                  <a:lnTo>
                    <a:pt x="1211" y="1255"/>
                  </a:lnTo>
                  <a:lnTo>
                    <a:pt x="1208" y="1257"/>
                  </a:lnTo>
                  <a:lnTo>
                    <a:pt x="1215" y="1266"/>
                  </a:lnTo>
                  <a:lnTo>
                    <a:pt x="1211" y="1255"/>
                  </a:lnTo>
                  <a:lnTo>
                    <a:pt x="1198" y="1261"/>
                  </a:lnTo>
                  <a:lnTo>
                    <a:pt x="1183" y="1264"/>
                  </a:lnTo>
                  <a:lnTo>
                    <a:pt x="1166" y="1267"/>
                  </a:lnTo>
                  <a:lnTo>
                    <a:pt x="1145" y="1269"/>
                  </a:lnTo>
                  <a:lnTo>
                    <a:pt x="1123" y="1270"/>
                  </a:lnTo>
                  <a:lnTo>
                    <a:pt x="1098" y="1270"/>
                  </a:lnTo>
                  <a:lnTo>
                    <a:pt x="1064" y="1269"/>
                  </a:lnTo>
                  <a:lnTo>
                    <a:pt x="1032" y="1267"/>
                  </a:lnTo>
                  <a:lnTo>
                    <a:pt x="1038" y="1278"/>
                  </a:lnTo>
                  <a:lnTo>
                    <a:pt x="1037" y="1267"/>
                  </a:lnTo>
                  <a:lnTo>
                    <a:pt x="1032" y="1267"/>
                  </a:lnTo>
                  <a:lnTo>
                    <a:pt x="1038" y="1278"/>
                  </a:lnTo>
                  <a:lnTo>
                    <a:pt x="1037" y="1267"/>
                  </a:lnTo>
                  <a:lnTo>
                    <a:pt x="974" y="1258"/>
                  </a:lnTo>
                  <a:lnTo>
                    <a:pt x="913" y="1246"/>
                  </a:lnTo>
                  <a:lnTo>
                    <a:pt x="852" y="1233"/>
                  </a:lnTo>
                  <a:lnTo>
                    <a:pt x="793" y="1220"/>
                  </a:lnTo>
                  <a:lnTo>
                    <a:pt x="733" y="1208"/>
                  </a:lnTo>
                  <a:lnTo>
                    <a:pt x="673" y="1199"/>
                  </a:lnTo>
                  <a:lnTo>
                    <a:pt x="645" y="1197"/>
                  </a:lnTo>
                  <a:lnTo>
                    <a:pt x="641" y="1197"/>
                  </a:lnTo>
                  <a:lnTo>
                    <a:pt x="614" y="1196"/>
                  </a:lnTo>
                  <a:lnTo>
                    <a:pt x="589" y="1194"/>
                  </a:lnTo>
                  <a:lnTo>
                    <a:pt x="595" y="1205"/>
                  </a:lnTo>
                  <a:lnTo>
                    <a:pt x="593" y="1194"/>
                  </a:lnTo>
                  <a:lnTo>
                    <a:pt x="589" y="1194"/>
                  </a:lnTo>
                  <a:lnTo>
                    <a:pt x="595" y="1205"/>
                  </a:lnTo>
                  <a:lnTo>
                    <a:pt x="593" y="1194"/>
                  </a:lnTo>
                  <a:lnTo>
                    <a:pt x="569" y="1191"/>
                  </a:lnTo>
                  <a:lnTo>
                    <a:pt x="545" y="1186"/>
                  </a:lnTo>
                  <a:lnTo>
                    <a:pt x="520" y="1178"/>
                  </a:lnTo>
                  <a:lnTo>
                    <a:pt x="469" y="1160"/>
                  </a:lnTo>
                  <a:lnTo>
                    <a:pt x="419" y="1139"/>
                  </a:lnTo>
                  <a:lnTo>
                    <a:pt x="368" y="1117"/>
                  </a:lnTo>
                  <a:lnTo>
                    <a:pt x="319" y="1099"/>
                  </a:lnTo>
                  <a:lnTo>
                    <a:pt x="295" y="1092"/>
                  </a:lnTo>
                  <a:lnTo>
                    <a:pt x="271" y="1086"/>
                  </a:lnTo>
                  <a:lnTo>
                    <a:pt x="248" y="1083"/>
                  </a:lnTo>
                  <a:lnTo>
                    <a:pt x="245" y="1083"/>
                  </a:lnTo>
                  <a:lnTo>
                    <a:pt x="224" y="1082"/>
                  </a:lnTo>
                  <a:lnTo>
                    <a:pt x="210" y="1080"/>
                  </a:lnTo>
                  <a:lnTo>
                    <a:pt x="216" y="1090"/>
                  </a:lnTo>
                  <a:lnTo>
                    <a:pt x="215" y="1080"/>
                  </a:lnTo>
                  <a:lnTo>
                    <a:pt x="210" y="1080"/>
                  </a:lnTo>
                  <a:lnTo>
                    <a:pt x="216" y="1090"/>
                  </a:lnTo>
                  <a:lnTo>
                    <a:pt x="215" y="1080"/>
                  </a:lnTo>
                  <a:lnTo>
                    <a:pt x="201" y="1077"/>
                  </a:lnTo>
                  <a:lnTo>
                    <a:pt x="187" y="1073"/>
                  </a:lnTo>
                  <a:lnTo>
                    <a:pt x="170" y="1067"/>
                  </a:lnTo>
                  <a:lnTo>
                    <a:pt x="134" y="1052"/>
                  </a:lnTo>
                  <a:lnTo>
                    <a:pt x="136" y="1062"/>
                  </a:lnTo>
                  <a:lnTo>
                    <a:pt x="139" y="1053"/>
                  </a:lnTo>
                  <a:lnTo>
                    <a:pt x="134" y="1052"/>
                  </a:lnTo>
                  <a:lnTo>
                    <a:pt x="136" y="1062"/>
                  </a:lnTo>
                  <a:lnTo>
                    <a:pt x="139" y="1053"/>
                  </a:lnTo>
                  <a:lnTo>
                    <a:pt x="102" y="1034"/>
                  </a:lnTo>
                  <a:lnTo>
                    <a:pt x="67" y="1013"/>
                  </a:lnTo>
                  <a:lnTo>
                    <a:pt x="53" y="1001"/>
                  </a:lnTo>
                  <a:lnTo>
                    <a:pt x="39" y="991"/>
                  </a:lnTo>
                  <a:lnTo>
                    <a:pt x="36" y="998"/>
                  </a:lnTo>
                  <a:lnTo>
                    <a:pt x="42" y="994"/>
                  </a:lnTo>
                  <a:lnTo>
                    <a:pt x="39" y="991"/>
                  </a:lnTo>
                  <a:lnTo>
                    <a:pt x="36" y="998"/>
                  </a:lnTo>
                  <a:lnTo>
                    <a:pt x="42" y="994"/>
                  </a:lnTo>
                  <a:lnTo>
                    <a:pt x="32" y="982"/>
                  </a:lnTo>
                  <a:lnTo>
                    <a:pt x="23" y="972"/>
                  </a:lnTo>
                  <a:lnTo>
                    <a:pt x="17" y="963"/>
                  </a:lnTo>
                  <a:lnTo>
                    <a:pt x="11" y="967"/>
                  </a:lnTo>
                  <a:lnTo>
                    <a:pt x="21" y="970"/>
                  </a:lnTo>
                  <a:lnTo>
                    <a:pt x="17" y="963"/>
                  </a:lnTo>
                  <a:lnTo>
                    <a:pt x="11" y="967"/>
                  </a:lnTo>
                  <a:lnTo>
                    <a:pt x="21" y="970"/>
                  </a:lnTo>
                  <a:lnTo>
                    <a:pt x="20" y="963"/>
                  </a:lnTo>
                  <a:lnTo>
                    <a:pt x="20" y="940"/>
                  </a:lnTo>
                  <a:lnTo>
                    <a:pt x="11" y="937"/>
                  </a:lnTo>
                  <a:lnTo>
                    <a:pt x="20" y="945"/>
                  </a:lnTo>
                  <a:lnTo>
                    <a:pt x="20" y="940"/>
                  </a:lnTo>
                  <a:lnTo>
                    <a:pt x="11" y="937"/>
                  </a:lnTo>
                  <a:lnTo>
                    <a:pt x="20" y="945"/>
                  </a:lnTo>
                  <a:lnTo>
                    <a:pt x="23" y="921"/>
                  </a:lnTo>
                  <a:lnTo>
                    <a:pt x="29" y="896"/>
                  </a:lnTo>
                  <a:lnTo>
                    <a:pt x="36" y="869"/>
                  </a:lnTo>
                  <a:lnTo>
                    <a:pt x="54" y="813"/>
                  </a:lnTo>
                  <a:lnTo>
                    <a:pt x="79" y="756"/>
                  </a:lnTo>
                  <a:lnTo>
                    <a:pt x="93" y="728"/>
                  </a:lnTo>
                  <a:lnTo>
                    <a:pt x="108" y="701"/>
                  </a:lnTo>
                  <a:lnTo>
                    <a:pt x="99" y="695"/>
                  </a:lnTo>
                  <a:lnTo>
                    <a:pt x="106" y="704"/>
                  </a:lnTo>
                  <a:lnTo>
                    <a:pt x="108" y="701"/>
                  </a:lnTo>
                  <a:lnTo>
                    <a:pt x="99" y="695"/>
                  </a:lnTo>
                  <a:lnTo>
                    <a:pt x="106" y="704"/>
                  </a:lnTo>
                  <a:lnTo>
                    <a:pt x="123" y="679"/>
                  </a:lnTo>
                  <a:lnTo>
                    <a:pt x="139" y="655"/>
                  </a:lnTo>
                  <a:lnTo>
                    <a:pt x="155" y="634"/>
                  </a:lnTo>
                  <a:lnTo>
                    <a:pt x="173" y="617"/>
                  </a:lnTo>
                  <a:lnTo>
                    <a:pt x="191" y="602"/>
                  </a:lnTo>
                  <a:lnTo>
                    <a:pt x="207" y="593"/>
                  </a:lnTo>
                  <a:lnTo>
                    <a:pt x="221" y="585"/>
                  </a:lnTo>
                  <a:lnTo>
                    <a:pt x="231" y="579"/>
                  </a:lnTo>
                  <a:lnTo>
                    <a:pt x="233" y="578"/>
                  </a:lnTo>
                  <a:lnTo>
                    <a:pt x="268" y="525"/>
                  </a:lnTo>
                  <a:lnTo>
                    <a:pt x="309" y="471"/>
                  </a:lnTo>
                  <a:lnTo>
                    <a:pt x="355" y="418"/>
                  </a:lnTo>
                  <a:lnTo>
                    <a:pt x="404" y="366"/>
                  </a:lnTo>
                  <a:lnTo>
                    <a:pt x="435" y="334"/>
                  </a:lnTo>
                  <a:lnTo>
                    <a:pt x="468" y="305"/>
                  </a:lnTo>
                  <a:lnTo>
                    <a:pt x="501" y="276"/>
                  </a:lnTo>
                  <a:lnTo>
                    <a:pt x="533" y="250"/>
                  </a:lnTo>
                  <a:lnTo>
                    <a:pt x="566" y="224"/>
                  </a:lnTo>
                  <a:lnTo>
                    <a:pt x="600" y="202"/>
                  </a:lnTo>
                  <a:lnTo>
                    <a:pt x="633" y="180"/>
                  </a:lnTo>
                  <a:lnTo>
                    <a:pt x="666" y="161"/>
                  </a:lnTo>
                  <a:lnTo>
                    <a:pt x="699" y="143"/>
                  </a:lnTo>
                  <a:lnTo>
                    <a:pt x="730" y="126"/>
                  </a:lnTo>
                  <a:lnTo>
                    <a:pt x="723" y="118"/>
                  </a:lnTo>
                  <a:lnTo>
                    <a:pt x="727" y="128"/>
                  </a:lnTo>
                  <a:lnTo>
                    <a:pt x="730" y="126"/>
                  </a:lnTo>
                  <a:lnTo>
                    <a:pt x="723" y="118"/>
                  </a:lnTo>
                  <a:lnTo>
                    <a:pt x="727" y="128"/>
                  </a:lnTo>
                  <a:lnTo>
                    <a:pt x="760" y="115"/>
                  </a:lnTo>
                  <a:lnTo>
                    <a:pt x="791" y="103"/>
                  </a:lnTo>
                  <a:lnTo>
                    <a:pt x="821" y="92"/>
                  </a:lnTo>
                  <a:lnTo>
                    <a:pt x="851" y="85"/>
                  </a:lnTo>
                  <a:lnTo>
                    <a:pt x="879" y="79"/>
                  </a:lnTo>
                  <a:lnTo>
                    <a:pt x="906" y="74"/>
                  </a:lnTo>
                  <a:lnTo>
                    <a:pt x="909" y="74"/>
                  </a:lnTo>
                  <a:lnTo>
                    <a:pt x="1017" y="22"/>
                  </a:lnTo>
                  <a:lnTo>
                    <a:pt x="1010" y="12"/>
                  </a:lnTo>
                  <a:lnTo>
                    <a:pt x="1017" y="22"/>
                  </a:lnTo>
                  <a:lnTo>
                    <a:pt x="1022" y="21"/>
                  </a:lnTo>
                  <a:lnTo>
                    <a:pt x="1026" y="21"/>
                  </a:lnTo>
                  <a:lnTo>
                    <a:pt x="1022" y="11"/>
                  </a:lnTo>
                  <a:lnTo>
                    <a:pt x="1023" y="21"/>
                  </a:lnTo>
                  <a:lnTo>
                    <a:pt x="1026" y="21"/>
                  </a:lnTo>
                  <a:lnTo>
                    <a:pt x="1022" y="11"/>
                  </a:lnTo>
                  <a:lnTo>
                    <a:pt x="1023" y="21"/>
                  </a:lnTo>
                  <a:lnTo>
                    <a:pt x="1028" y="22"/>
                  </a:lnTo>
                  <a:lnTo>
                    <a:pt x="1026" y="12"/>
                  </a:lnTo>
                  <a:lnTo>
                    <a:pt x="1025" y="19"/>
                  </a:lnTo>
                  <a:lnTo>
                    <a:pt x="1028" y="22"/>
                  </a:lnTo>
                  <a:lnTo>
                    <a:pt x="1026" y="12"/>
                  </a:lnTo>
                  <a:lnTo>
                    <a:pt x="1025" y="19"/>
                  </a:lnTo>
                  <a:lnTo>
                    <a:pt x="1029" y="22"/>
                  </a:lnTo>
                  <a:lnTo>
                    <a:pt x="1032" y="14"/>
                  </a:lnTo>
                  <a:lnTo>
                    <a:pt x="1026" y="19"/>
                  </a:lnTo>
                  <a:lnTo>
                    <a:pt x="1029" y="22"/>
                  </a:lnTo>
                  <a:lnTo>
                    <a:pt x="1032" y="14"/>
                  </a:lnTo>
                  <a:lnTo>
                    <a:pt x="1026" y="19"/>
                  </a:lnTo>
                  <a:lnTo>
                    <a:pt x="1035" y="28"/>
                  </a:lnTo>
                  <a:lnTo>
                    <a:pt x="1043" y="42"/>
                  </a:lnTo>
                  <a:lnTo>
                    <a:pt x="1049" y="37"/>
                  </a:lnTo>
                  <a:lnTo>
                    <a:pt x="1040" y="34"/>
                  </a:lnTo>
                  <a:lnTo>
                    <a:pt x="1043" y="42"/>
                  </a:lnTo>
                  <a:lnTo>
                    <a:pt x="1049" y="37"/>
                  </a:lnTo>
                  <a:lnTo>
                    <a:pt x="1040" y="34"/>
                  </a:lnTo>
                  <a:lnTo>
                    <a:pt x="1047" y="51"/>
                  </a:lnTo>
                  <a:lnTo>
                    <a:pt x="1053" y="70"/>
                  </a:lnTo>
                  <a:lnTo>
                    <a:pt x="1064" y="112"/>
                  </a:lnTo>
                  <a:lnTo>
                    <a:pt x="1064" y="116"/>
                  </a:lnTo>
                  <a:lnTo>
                    <a:pt x="1068" y="120"/>
                  </a:lnTo>
                  <a:lnTo>
                    <a:pt x="1086" y="140"/>
                  </a:lnTo>
                  <a:lnTo>
                    <a:pt x="1105" y="161"/>
                  </a:lnTo>
                  <a:lnTo>
                    <a:pt x="1114" y="171"/>
                  </a:lnTo>
                  <a:lnTo>
                    <a:pt x="1120" y="184"/>
                  </a:lnTo>
                  <a:lnTo>
                    <a:pt x="1126" y="178"/>
                  </a:lnTo>
                  <a:lnTo>
                    <a:pt x="1117" y="175"/>
                  </a:lnTo>
                  <a:lnTo>
                    <a:pt x="1120" y="184"/>
                  </a:lnTo>
                  <a:lnTo>
                    <a:pt x="1126" y="178"/>
                  </a:lnTo>
                  <a:lnTo>
                    <a:pt x="1117" y="175"/>
                  </a:lnTo>
                  <a:lnTo>
                    <a:pt x="1123" y="189"/>
                  </a:lnTo>
                  <a:lnTo>
                    <a:pt x="1126" y="20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9"/>
            <p:cNvSpPr>
              <a:spLocks/>
            </p:cNvSpPr>
            <p:nvPr/>
          </p:nvSpPr>
          <p:spPr bwMode="auto">
            <a:xfrm>
              <a:off x="2005013" y="1185863"/>
              <a:ext cx="2176463" cy="2171700"/>
            </a:xfrm>
            <a:custGeom>
              <a:avLst/>
              <a:gdLst>
                <a:gd name="T0" fmla="*/ 718 w 1371"/>
                <a:gd name="T1" fmla="*/ 1364 h 1368"/>
                <a:gd name="T2" fmla="*/ 849 w 1371"/>
                <a:gd name="T3" fmla="*/ 1335 h 1368"/>
                <a:gd name="T4" fmla="*/ 968 w 1371"/>
                <a:gd name="T5" fmla="*/ 1279 h 1368"/>
                <a:gd name="T6" fmla="*/ 1073 w 1371"/>
                <a:gd name="T7" fmla="*/ 1199 h 1368"/>
                <a:gd name="T8" fmla="*/ 1163 w 1371"/>
                <a:gd name="T9" fmla="*/ 1099 h 1368"/>
                <a:gd name="T10" fmla="*/ 1210 w 1371"/>
                <a:gd name="T11" fmla="*/ 1114 h 1368"/>
                <a:gd name="T12" fmla="*/ 1260 w 1371"/>
                <a:gd name="T13" fmla="*/ 1123 h 1368"/>
                <a:gd name="T14" fmla="*/ 1304 w 1371"/>
                <a:gd name="T15" fmla="*/ 1121 h 1368"/>
                <a:gd name="T16" fmla="*/ 1341 w 1371"/>
                <a:gd name="T17" fmla="*/ 1110 h 1368"/>
                <a:gd name="T18" fmla="*/ 1364 w 1371"/>
                <a:gd name="T19" fmla="*/ 1084 h 1368"/>
                <a:gd name="T20" fmla="*/ 1371 w 1371"/>
                <a:gd name="T21" fmla="*/ 1043 h 1368"/>
                <a:gd name="T22" fmla="*/ 1352 w 1371"/>
                <a:gd name="T23" fmla="*/ 968 h 1368"/>
                <a:gd name="T24" fmla="*/ 1307 w 1371"/>
                <a:gd name="T25" fmla="*/ 884 h 1368"/>
                <a:gd name="T26" fmla="*/ 1288 w 1371"/>
                <a:gd name="T27" fmla="*/ 793 h 1368"/>
                <a:gd name="T28" fmla="*/ 1297 w 1371"/>
                <a:gd name="T29" fmla="*/ 683 h 1368"/>
                <a:gd name="T30" fmla="*/ 1279 w 1371"/>
                <a:gd name="T31" fmla="*/ 527 h 1368"/>
                <a:gd name="T32" fmla="*/ 1230 w 1371"/>
                <a:gd name="T33" fmla="*/ 383 h 1368"/>
                <a:gd name="T34" fmla="*/ 1154 w 1371"/>
                <a:gd name="T35" fmla="*/ 255 h 1368"/>
                <a:gd name="T36" fmla="*/ 1053 w 1371"/>
                <a:gd name="T37" fmla="*/ 150 h 1368"/>
                <a:gd name="T38" fmla="*/ 934 w 1371"/>
                <a:gd name="T39" fmla="*/ 70 h 1368"/>
                <a:gd name="T40" fmla="*/ 797 w 1371"/>
                <a:gd name="T41" fmla="*/ 18 h 1368"/>
                <a:gd name="T42" fmla="*/ 648 w 1371"/>
                <a:gd name="T43" fmla="*/ 0 h 1368"/>
                <a:gd name="T44" fmla="*/ 500 w 1371"/>
                <a:gd name="T45" fmla="*/ 18 h 1368"/>
                <a:gd name="T46" fmla="*/ 363 w 1371"/>
                <a:gd name="T47" fmla="*/ 70 h 1368"/>
                <a:gd name="T48" fmla="*/ 243 w 1371"/>
                <a:gd name="T49" fmla="*/ 150 h 1368"/>
                <a:gd name="T50" fmla="*/ 143 w 1371"/>
                <a:gd name="T51" fmla="*/ 255 h 1368"/>
                <a:gd name="T52" fmla="*/ 67 w 1371"/>
                <a:gd name="T53" fmla="*/ 383 h 1368"/>
                <a:gd name="T54" fmla="*/ 18 w 1371"/>
                <a:gd name="T55" fmla="*/ 527 h 1368"/>
                <a:gd name="T56" fmla="*/ 0 w 1371"/>
                <a:gd name="T57" fmla="*/ 683 h 1368"/>
                <a:gd name="T58" fmla="*/ 18 w 1371"/>
                <a:gd name="T59" fmla="*/ 841 h 1368"/>
                <a:gd name="T60" fmla="*/ 67 w 1371"/>
                <a:gd name="T61" fmla="*/ 985 h 1368"/>
                <a:gd name="T62" fmla="*/ 143 w 1371"/>
                <a:gd name="T63" fmla="*/ 1111 h 1368"/>
                <a:gd name="T64" fmla="*/ 243 w 1371"/>
                <a:gd name="T65" fmla="*/ 1218 h 1368"/>
                <a:gd name="T66" fmla="*/ 363 w 1371"/>
                <a:gd name="T67" fmla="*/ 1298 h 1368"/>
                <a:gd name="T68" fmla="*/ 500 w 1371"/>
                <a:gd name="T69" fmla="*/ 1350 h 1368"/>
                <a:gd name="T70" fmla="*/ 648 w 1371"/>
                <a:gd name="T71" fmla="*/ 136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1" h="1368">
                  <a:moveTo>
                    <a:pt x="648" y="1368"/>
                  </a:moveTo>
                  <a:lnTo>
                    <a:pt x="718" y="1364"/>
                  </a:lnTo>
                  <a:lnTo>
                    <a:pt x="783" y="1353"/>
                  </a:lnTo>
                  <a:lnTo>
                    <a:pt x="849" y="1335"/>
                  </a:lnTo>
                  <a:lnTo>
                    <a:pt x="910" y="1310"/>
                  </a:lnTo>
                  <a:lnTo>
                    <a:pt x="968" y="1279"/>
                  </a:lnTo>
                  <a:lnTo>
                    <a:pt x="1023" y="1242"/>
                  </a:lnTo>
                  <a:lnTo>
                    <a:pt x="1073" y="1199"/>
                  </a:lnTo>
                  <a:lnTo>
                    <a:pt x="1120" y="1153"/>
                  </a:lnTo>
                  <a:lnTo>
                    <a:pt x="1163" y="1099"/>
                  </a:lnTo>
                  <a:lnTo>
                    <a:pt x="1187" y="1108"/>
                  </a:lnTo>
                  <a:lnTo>
                    <a:pt x="1210" y="1114"/>
                  </a:lnTo>
                  <a:lnTo>
                    <a:pt x="1236" y="1120"/>
                  </a:lnTo>
                  <a:lnTo>
                    <a:pt x="1260" y="1123"/>
                  </a:lnTo>
                  <a:lnTo>
                    <a:pt x="1283" y="1124"/>
                  </a:lnTo>
                  <a:lnTo>
                    <a:pt x="1304" y="1121"/>
                  </a:lnTo>
                  <a:lnTo>
                    <a:pt x="1324" y="1117"/>
                  </a:lnTo>
                  <a:lnTo>
                    <a:pt x="1341" y="1110"/>
                  </a:lnTo>
                  <a:lnTo>
                    <a:pt x="1355" y="1099"/>
                  </a:lnTo>
                  <a:lnTo>
                    <a:pt x="1364" y="1084"/>
                  </a:lnTo>
                  <a:lnTo>
                    <a:pt x="1370" y="1066"/>
                  </a:lnTo>
                  <a:lnTo>
                    <a:pt x="1371" y="1043"/>
                  </a:lnTo>
                  <a:lnTo>
                    <a:pt x="1367" y="1016"/>
                  </a:lnTo>
                  <a:lnTo>
                    <a:pt x="1352" y="968"/>
                  </a:lnTo>
                  <a:lnTo>
                    <a:pt x="1331" y="924"/>
                  </a:lnTo>
                  <a:lnTo>
                    <a:pt x="1307" y="884"/>
                  </a:lnTo>
                  <a:lnTo>
                    <a:pt x="1277" y="845"/>
                  </a:lnTo>
                  <a:lnTo>
                    <a:pt x="1288" y="793"/>
                  </a:lnTo>
                  <a:lnTo>
                    <a:pt x="1294" y="740"/>
                  </a:lnTo>
                  <a:lnTo>
                    <a:pt x="1297" y="683"/>
                  </a:lnTo>
                  <a:lnTo>
                    <a:pt x="1292" y="605"/>
                  </a:lnTo>
                  <a:lnTo>
                    <a:pt x="1279" y="527"/>
                  </a:lnTo>
                  <a:lnTo>
                    <a:pt x="1258" y="453"/>
                  </a:lnTo>
                  <a:lnTo>
                    <a:pt x="1230" y="383"/>
                  </a:lnTo>
                  <a:lnTo>
                    <a:pt x="1196" y="318"/>
                  </a:lnTo>
                  <a:lnTo>
                    <a:pt x="1154" y="255"/>
                  </a:lnTo>
                  <a:lnTo>
                    <a:pt x="1106" y="200"/>
                  </a:lnTo>
                  <a:lnTo>
                    <a:pt x="1053" y="150"/>
                  </a:lnTo>
                  <a:lnTo>
                    <a:pt x="995" y="105"/>
                  </a:lnTo>
                  <a:lnTo>
                    <a:pt x="934" y="70"/>
                  </a:lnTo>
                  <a:lnTo>
                    <a:pt x="867" y="39"/>
                  </a:lnTo>
                  <a:lnTo>
                    <a:pt x="797" y="18"/>
                  </a:lnTo>
                  <a:lnTo>
                    <a:pt x="724" y="4"/>
                  </a:lnTo>
                  <a:lnTo>
                    <a:pt x="648" y="0"/>
                  </a:lnTo>
                  <a:lnTo>
                    <a:pt x="573" y="4"/>
                  </a:lnTo>
                  <a:lnTo>
                    <a:pt x="500" y="18"/>
                  </a:lnTo>
                  <a:lnTo>
                    <a:pt x="430" y="39"/>
                  </a:lnTo>
                  <a:lnTo>
                    <a:pt x="363" y="70"/>
                  </a:lnTo>
                  <a:lnTo>
                    <a:pt x="301" y="105"/>
                  </a:lnTo>
                  <a:lnTo>
                    <a:pt x="243" y="150"/>
                  </a:lnTo>
                  <a:lnTo>
                    <a:pt x="191" y="200"/>
                  </a:lnTo>
                  <a:lnTo>
                    <a:pt x="143" y="255"/>
                  </a:lnTo>
                  <a:lnTo>
                    <a:pt x="101" y="318"/>
                  </a:lnTo>
                  <a:lnTo>
                    <a:pt x="67" y="383"/>
                  </a:lnTo>
                  <a:lnTo>
                    <a:pt x="39" y="453"/>
                  </a:lnTo>
                  <a:lnTo>
                    <a:pt x="18" y="527"/>
                  </a:lnTo>
                  <a:lnTo>
                    <a:pt x="4" y="605"/>
                  </a:lnTo>
                  <a:lnTo>
                    <a:pt x="0" y="683"/>
                  </a:lnTo>
                  <a:lnTo>
                    <a:pt x="4" y="763"/>
                  </a:lnTo>
                  <a:lnTo>
                    <a:pt x="18" y="841"/>
                  </a:lnTo>
                  <a:lnTo>
                    <a:pt x="39" y="913"/>
                  </a:lnTo>
                  <a:lnTo>
                    <a:pt x="67" y="985"/>
                  </a:lnTo>
                  <a:lnTo>
                    <a:pt x="101" y="1050"/>
                  </a:lnTo>
                  <a:lnTo>
                    <a:pt x="143" y="1111"/>
                  </a:lnTo>
                  <a:lnTo>
                    <a:pt x="191" y="1167"/>
                  </a:lnTo>
                  <a:lnTo>
                    <a:pt x="243" y="1218"/>
                  </a:lnTo>
                  <a:lnTo>
                    <a:pt x="301" y="1261"/>
                  </a:lnTo>
                  <a:lnTo>
                    <a:pt x="363" y="1298"/>
                  </a:lnTo>
                  <a:lnTo>
                    <a:pt x="430" y="1328"/>
                  </a:lnTo>
                  <a:lnTo>
                    <a:pt x="500" y="1350"/>
                  </a:lnTo>
                  <a:lnTo>
                    <a:pt x="573" y="1364"/>
                  </a:lnTo>
                  <a:lnTo>
                    <a:pt x="648" y="1368"/>
                  </a:lnTo>
                  <a:close/>
                </a:path>
              </a:pathLst>
            </a:custGeom>
            <a:solidFill>
              <a:srgbClr val="F7EBE5"/>
            </a:solidFill>
            <a:ln w="0">
              <a:solidFill>
                <a:srgbClr val="F7EB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30"/>
            <p:cNvSpPr>
              <a:spLocks noEditPoints="1"/>
            </p:cNvSpPr>
            <p:nvPr/>
          </p:nvSpPr>
          <p:spPr bwMode="auto">
            <a:xfrm>
              <a:off x="1990726" y="1169988"/>
              <a:ext cx="2208213" cy="2206625"/>
            </a:xfrm>
            <a:custGeom>
              <a:avLst/>
              <a:gdLst>
                <a:gd name="T0" fmla="*/ 884 w 1391"/>
                <a:gd name="T1" fmla="*/ 1347 h 1390"/>
                <a:gd name="T2" fmla="*/ 1050 w 1391"/>
                <a:gd name="T3" fmla="*/ 1253 h 1390"/>
                <a:gd name="T4" fmla="*/ 1172 w 1391"/>
                <a:gd name="T5" fmla="*/ 1109 h 1390"/>
                <a:gd name="T6" fmla="*/ 1312 w 1391"/>
                <a:gd name="T7" fmla="*/ 1143 h 1390"/>
                <a:gd name="T8" fmla="*/ 1379 w 1391"/>
                <a:gd name="T9" fmla="*/ 1108 h 1390"/>
                <a:gd name="T10" fmla="*/ 1386 w 1391"/>
                <a:gd name="T11" fmla="*/ 1027 h 1390"/>
                <a:gd name="T12" fmla="*/ 1286 w 1391"/>
                <a:gd name="T13" fmla="*/ 855 h 1390"/>
                <a:gd name="T14" fmla="*/ 1313 w 1391"/>
                <a:gd name="T15" fmla="*/ 626 h 1390"/>
                <a:gd name="T16" fmla="*/ 1264 w 1391"/>
                <a:gd name="T17" fmla="*/ 427 h 1390"/>
                <a:gd name="T18" fmla="*/ 1120 w 1391"/>
                <a:gd name="T19" fmla="*/ 202 h 1390"/>
                <a:gd name="T20" fmla="*/ 880 w 1391"/>
                <a:gd name="T21" fmla="*/ 41 h 1390"/>
                <a:gd name="T22" fmla="*/ 718 w 1391"/>
                <a:gd name="T23" fmla="*/ 3 h 1390"/>
                <a:gd name="T24" fmla="*/ 491 w 1391"/>
                <a:gd name="T25" fmla="*/ 20 h 1390"/>
                <a:gd name="T26" fmla="*/ 287 w 1391"/>
                <a:gd name="T27" fmla="*/ 117 h 1390"/>
                <a:gd name="T28" fmla="*/ 52 w 1391"/>
                <a:gd name="T29" fmla="*/ 418 h 1390"/>
                <a:gd name="T30" fmla="*/ 2 w 1391"/>
                <a:gd name="T31" fmla="*/ 620 h 1390"/>
                <a:gd name="T32" fmla="*/ 12 w 1391"/>
                <a:gd name="T33" fmla="*/ 831 h 1390"/>
                <a:gd name="T34" fmla="*/ 113 w 1391"/>
                <a:gd name="T35" fmla="*/ 1081 h 1390"/>
                <a:gd name="T36" fmla="*/ 345 w 1391"/>
                <a:gd name="T37" fmla="*/ 1304 h 1390"/>
                <a:gd name="T38" fmla="*/ 558 w 1391"/>
                <a:gd name="T39" fmla="*/ 1381 h 1390"/>
                <a:gd name="T40" fmla="*/ 654 w 1391"/>
                <a:gd name="T41" fmla="*/ 1368 h 1390"/>
                <a:gd name="T42" fmla="*/ 591 w 1391"/>
                <a:gd name="T43" fmla="*/ 1375 h 1390"/>
                <a:gd name="T44" fmla="*/ 405 w 1391"/>
                <a:gd name="T45" fmla="*/ 1314 h 1390"/>
                <a:gd name="T46" fmla="*/ 353 w 1391"/>
                <a:gd name="T47" fmla="*/ 1286 h 1390"/>
                <a:gd name="T48" fmla="*/ 203 w 1391"/>
                <a:gd name="T49" fmla="*/ 1169 h 1390"/>
                <a:gd name="T50" fmla="*/ 88 w 1391"/>
                <a:gd name="T51" fmla="*/ 1020 h 1390"/>
                <a:gd name="T52" fmla="*/ 48 w 1391"/>
                <a:gd name="T53" fmla="*/ 895 h 1390"/>
                <a:gd name="T54" fmla="*/ 22 w 1391"/>
                <a:gd name="T55" fmla="*/ 831 h 1390"/>
                <a:gd name="T56" fmla="*/ 21 w 1391"/>
                <a:gd name="T57" fmla="*/ 661 h 1390"/>
                <a:gd name="T58" fmla="*/ 70 w 1391"/>
                <a:gd name="T59" fmla="*/ 430 h 1390"/>
                <a:gd name="T60" fmla="*/ 95 w 1391"/>
                <a:gd name="T61" fmla="*/ 378 h 1390"/>
                <a:gd name="T62" fmla="*/ 356 w 1391"/>
                <a:gd name="T63" fmla="*/ 102 h 1390"/>
                <a:gd name="T64" fmla="*/ 435 w 1391"/>
                <a:gd name="T65" fmla="*/ 52 h 1390"/>
                <a:gd name="T66" fmla="*/ 596 w 1391"/>
                <a:gd name="T67" fmla="*/ 25 h 1390"/>
                <a:gd name="T68" fmla="*/ 727 w 1391"/>
                <a:gd name="T69" fmla="*/ 25 h 1390"/>
                <a:gd name="T70" fmla="*/ 849 w 1391"/>
                <a:gd name="T71" fmla="*/ 52 h 1390"/>
                <a:gd name="T72" fmla="*/ 966 w 1391"/>
                <a:gd name="T73" fmla="*/ 104 h 1390"/>
                <a:gd name="T74" fmla="*/ 1115 w 1391"/>
                <a:gd name="T75" fmla="*/ 210 h 1390"/>
                <a:gd name="T76" fmla="*/ 1188 w 1391"/>
                <a:gd name="T77" fmla="*/ 317 h 1390"/>
                <a:gd name="T78" fmla="*/ 1218 w 1391"/>
                <a:gd name="T79" fmla="*/ 369 h 1390"/>
                <a:gd name="T80" fmla="*/ 1282 w 1391"/>
                <a:gd name="T81" fmla="*/ 554 h 1390"/>
                <a:gd name="T82" fmla="*/ 1294 w 1391"/>
                <a:gd name="T83" fmla="*/ 655 h 1390"/>
                <a:gd name="T84" fmla="*/ 1276 w 1391"/>
                <a:gd name="T85" fmla="*/ 855 h 1390"/>
                <a:gd name="T86" fmla="*/ 1334 w 1391"/>
                <a:gd name="T87" fmla="*/ 940 h 1390"/>
                <a:gd name="T88" fmla="*/ 1380 w 1391"/>
                <a:gd name="T89" fmla="*/ 1048 h 1390"/>
                <a:gd name="T90" fmla="*/ 1367 w 1391"/>
                <a:gd name="T91" fmla="*/ 1081 h 1390"/>
                <a:gd name="T92" fmla="*/ 1364 w 1391"/>
                <a:gd name="T93" fmla="*/ 1088 h 1390"/>
                <a:gd name="T94" fmla="*/ 1331 w 1391"/>
                <a:gd name="T95" fmla="*/ 1115 h 1390"/>
                <a:gd name="T96" fmla="*/ 1246 w 1391"/>
                <a:gd name="T97" fmla="*/ 1120 h 1390"/>
                <a:gd name="T98" fmla="*/ 1211 w 1391"/>
                <a:gd name="T99" fmla="*/ 1112 h 1390"/>
                <a:gd name="T100" fmla="*/ 1090 w 1391"/>
                <a:gd name="T101" fmla="*/ 1185 h 1390"/>
                <a:gd name="T102" fmla="*/ 907 w 1391"/>
                <a:gd name="T103" fmla="*/ 1311 h 1390"/>
                <a:gd name="T104" fmla="*/ 876 w 1391"/>
                <a:gd name="T105" fmla="*/ 1325 h 1390"/>
                <a:gd name="T106" fmla="*/ 654 w 1391"/>
                <a:gd name="T107" fmla="*/ 1368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1" h="1390">
                  <a:moveTo>
                    <a:pt x="700" y="1388"/>
                  </a:moveTo>
                  <a:lnTo>
                    <a:pt x="739" y="1384"/>
                  </a:lnTo>
                  <a:lnTo>
                    <a:pt x="776" y="1378"/>
                  </a:lnTo>
                  <a:lnTo>
                    <a:pt x="813" y="1371"/>
                  </a:lnTo>
                  <a:lnTo>
                    <a:pt x="850" y="1360"/>
                  </a:lnTo>
                  <a:lnTo>
                    <a:pt x="884" y="1347"/>
                  </a:lnTo>
                  <a:lnTo>
                    <a:pt x="887" y="1345"/>
                  </a:lnTo>
                  <a:lnTo>
                    <a:pt x="922" y="1330"/>
                  </a:lnTo>
                  <a:lnTo>
                    <a:pt x="956" y="1314"/>
                  </a:lnTo>
                  <a:lnTo>
                    <a:pt x="989" y="1296"/>
                  </a:lnTo>
                  <a:lnTo>
                    <a:pt x="1020" y="1276"/>
                  </a:lnTo>
                  <a:lnTo>
                    <a:pt x="1050" y="1253"/>
                  </a:lnTo>
                  <a:lnTo>
                    <a:pt x="1078" y="1229"/>
                  </a:lnTo>
                  <a:lnTo>
                    <a:pt x="1105" y="1204"/>
                  </a:lnTo>
                  <a:lnTo>
                    <a:pt x="1132" y="1177"/>
                  </a:lnTo>
                  <a:lnTo>
                    <a:pt x="1157" y="1149"/>
                  </a:lnTo>
                  <a:lnTo>
                    <a:pt x="1179" y="1120"/>
                  </a:lnTo>
                  <a:lnTo>
                    <a:pt x="1172" y="1109"/>
                  </a:lnTo>
                  <a:lnTo>
                    <a:pt x="1172" y="1120"/>
                  </a:lnTo>
                  <a:lnTo>
                    <a:pt x="1211" y="1133"/>
                  </a:lnTo>
                  <a:lnTo>
                    <a:pt x="1251" y="1140"/>
                  </a:lnTo>
                  <a:lnTo>
                    <a:pt x="1255" y="1142"/>
                  </a:lnTo>
                  <a:lnTo>
                    <a:pt x="1294" y="1145"/>
                  </a:lnTo>
                  <a:lnTo>
                    <a:pt x="1312" y="1143"/>
                  </a:lnTo>
                  <a:lnTo>
                    <a:pt x="1328" y="1142"/>
                  </a:lnTo>
                  <a:lnTo>
                    <a:pt x="1343" y="1136"/>
                  </a:lnTo>
                  <a:lnTo>
                    <a:pt x="1346" y="1134"/>
                  </a:lnTo>
                  <a:lnTo>
                    <a:pt x="1359" y="1128"/>
                  </a:lnTo>
                  <a:lnTo>
                    <a:pt x="1370" y="1120"/>
                  </a:lnTo>
                  <a:lnTo>
                    <a:pt x="1379" y="1108"/>
                  </a:lnTo>
                  <a:lnTo>
                    <a:pt x="1382" y="1102"/>
                  </a:lnTo>
                  <a:lnTo>
                    <a:pt x="1388" y="1087"/>
                  </a:lnTo>
                  <a:lnTo>
                    <a:pt x="1391" y="1071"/>
                  </a:lnTo>
                  <a:lnTo>
                    <a:pt x="1391" y="1051"/>
                  </a:lnTo>
                  <a:lnTo>
                    <a:pt x="1389" y="1048"/>
                  </a:lnTo>
                  <a:lnTo>
                    <a:pt x="1386" y="1027"/>
                  </a:lnTo>
                  <a:lnTo>
                    <a:pt x="1370" y="977"/>
                  </a:lnTo>
                  <a:lnTo>
                    <a:pt x="1350" y="934"/>
                  </a:lnTo>
                  <a:lnTo>
                    <a:pt x="1348" y="929"/>
                  </a:lnTo>
                  <a:lnTo>
                    <a:pt x="1322" y="888"/>
                  </a:lnTo>
                  <a:lnTo>
                    <a:pt x="1292" y="849"/>
                  </a:lnTo>
                  <a:lnTo>
                    <a:pt x="1286" y="855"/>
                  </a:lnTo>
                  <a:lnTo>
                    <a:pt x="1297" y="860"/>
                  </a:lnTo>
                  <a:lnTo>
                    <a:pt x="1312" y="779"/>
                  </a:lnTo>
                  <a:lnTo>
                    <a:pt x="1315" y="738"/>
                  </a:lnTo>
                  <a:lnTo>
                    <a:pt x="1316" y="696"/>
                  </a:lnTo>
                  <a:lnTo>
                    <a:pt x="1315" y="661"/>
                  </a:lnTo>
                  <a:lnTo>
                    <a:pt x="1313" y="626"/>
                  </a:lnTo>
                  <a:lnTo>
                    <a:pt x="1309" y="592"/>
                  </a:lnTo>
                  <a:lnTo>
                    <a:pt x="1303" y="560"/>
                  </a:lnTo>
                  <a:lnTo>
                    <a:pt x="1303" y="555"/>
                  </a:lnTo>
                  <a:lnTo>
                    <a:pt x="1295" y="522"/>
                  </a:lnTo>
                  <a:lnTo>
                    <a:pt x="1286" y="490"/>
                  </a:lnTo>
                  <a:lnTo>
                    <a:pt x="1264" y="427"/>
                  </a:lnTo>
                  <a:lnTo>
                    <a:pt x="1237" y="368"/>
                  </a:lnTo>
                  <a:lnTo>
                    <a:pt x="1234" y="363"/>
                  </a:lnTo>
                  <a:lnTo>
                    <a:pt x="1202" y="307"/>
                  </a:lnTo>
                  <a:lnTo>
                    <a:pt x="1164" y="254"/>
                  </a:lnTo>
                  <a:lnTo>
                    <a:pt x="1123" y="206"/>
                  </a:lnTo>
                  <a:lnTo>
                    <a:pt x="1120" y="202"/>
                  </a:lnTo>
                  <a:lnTo>
                    <a:pt x="1074" y="157"/>
                  </a:lnTo>
                  <a:lnTo>
                    <a:pt x="1023" y="118"/>
                  </a:lnTo>
                  <a:lnTo>
                    <a:pt x="969" y="84"/>
                  </a:lnTo>
                  <a:lnTo>
                    <a:pt x="966" y="83"/>
                  </a:lnTo>
                  <a:lnTo>
                    <a:pt x="908" y="53"/>
                  </a:lnTo>
                  <a:lnTo>
                    <a:pt x="880" y="41"/>
                  </a:lnTo>
                  <a:lnTo>
                    <a:pt x="849" y="31"/>
                  </a:lnTo>
                  <a:lnTo>
                    <a:pt x="819" y="22"/>
                  </a:lnTo>
                  <a:lnTo>
                    <a:pt x="788" y="13"/>
                  </a:lnTo>
                  <a:lnTo>
                    <a:pt x="755" y="7"/>
                  </a:lnTo>
                  <a:lnTo>
                    <a:pt x="722" y="3"/>
                  </a:lnTo>
                  <a:lnTo>
                    <a:pt x="718" y="3"/>
                  </a:lnTo>
                  <a:lnTo>
                    <a:pt x="685" y="0"/>
                  </a:lnTo>
                  <a:lnTo>
                    <a:pt x="619" y="0"/>
                  </a:lnTo>
                  <a:lnTo>
                    <a:pt x="587" y="3"/>
                  </a:lnTo>
                  <a:lnTo>
                    <a:pt x="554" y="7"/>
                  </a:lnTo>
                  <a:lnTo>
                    <a:pt x="523" y="13"/>
                  </a:lnTo>
                  <a:lnTo>
                    <a:pt x="491" y="20"/>
                  </a:lnTo>
                  <a:lnTo>
                    <a:pt x="460" y="29"/>
                  </a:lnTo>
                  <a:lnTo>
                    <a:pt x="430" y="41"/>
                  </a:lnTo>
                  <a:lnTo>
                    <a:pt x="427" y="43"/>
                  </a:lnTo>
                  <a:lnTo>
                    <a:pt x="398" y="55"/>
                  </a:lnTo>
                  <a:lnTo>
                    <a:pt x="341" y="83"/>
                  </a:lnTo>
                  <a:lnTo>
                    <a:pt x="287" y="117"/>
                  </a:lnTo>
                  <a:lnTo>
                    <a:pt x="238" y="157"/>
                  </a:lnTo>
                  <a:lnTo>
                    <a:pt x="192" y="202"/>
                  </a:lnTo>
                  <a:lnTo>
                    <a:pt x="150" y="249"/>
                  </a:lnTo>
                  <a:lnTo>
                    <a:pt x="113" y="303"/>
                  </a:lnTo>
                  <a:lnTo>
                    <a:pt x="80" y="359"/>
                  </a:lnTo>
                  <a:lnTo>
                    <a:pt x="52" y="418"/>
                  </a:lnTo>
                  <a:lnTo>
                    <a:pt x="49" y="424"/>
                  </a:lnTo>
                  <a:lnTo>
                    <a:pt x="28" y="488"/>
                  </a:lnTo>
                  <a:lnTo>
                    <a:pt x="19" y="519"/>
                  </a:lnTo>
                  <a:lnTo>
                    <a:pt x="12" y="554"/>
                  </a:lnTo>
                  <a:lnTo>
                    <a:pt x="6" y="586"/>
                  </a:lnTo>
                  <a:lnTo>
                    <a:pt x="2" y="620"/>
                  </a:lnTo>
                  <a:lnTo>
                    <a:pt x="0" y="655"/>
                  </a:lnTo>
                  <a:lnTo>
                    <a:pt x="0" y="726"/>
                  </a:lnTo>
                  <a:lnTo>
                    <a:pt x="2" y="760"/>
                  </a:lnTo>
                  <a:lnTo>
                    <a:pt x="6" y="794"/>
                  </a:lnTo>
                  <a:lnTo>
                    <a:pt x="12" y="828"/>
                  </a:lnTo>
                  <a:lnTo>
                    <a:pt x="12" y="831"/>
                  </a:lnTo>
                  <a:lnTo>
                    <a:pt x="19" y="866"/>
                  </a:lnTo>
                  <a:lnTo>
                    <a:pt x="28" y="897"/>
                  </a:lnTo>
                  <a:lnTo>
                    <a:pt x="51" y="961"/>
                  </a:lnTo>
                  <a:lnTo>
                    <a:pt x="77" y="1020"/>
                  </a:lnTo>
                  <a:lnTo>
                    <a:pt x="80" y="1024"/>
                  </a:lnTo>
                  <a:lnTo>
                    <a:pt x="113" y="1081"/>
                  </a:lnTo>
                  <a:lnTo>
                    <a:pt x="150" y="1134"/>
                  </a:lnTo>
                  <a:lnTo>
                    <a:pt x="192" y="1182"/>
                  </a:lnTo>
                  <a:lnTo>
                    <a:pt x="195" y="1186"/>
                  </a:lnTo>
                  <a:lnTo>
                    <a:pt x="241" y="1231"/>
                  </a:lnTo>
                  <a:lnTo>
                    <a:pt x="292" y="1270"/>
                  </a:lnTo>
                  <a:lnTo>
                    <a:pt x="345" y="1304"/>
                  </a:lnTo>
                  <a:lnTo>
                    <a:pt x="348" y="1305"/>
                  </a:lnTo>
                  <a:lnTo>
                    <a:pt x="405" y="1335"/>
                  </a:lnTo>
                  <a:lnTo>
                    <a:pt x="435" y="1347"/>
                  </a:lnTo>
                  <a:lnTo>
                    <a:pt x="465" y="1357"/>
                  </a:lnTo>
                  <a:lnTo>
                    <a:pt x="527" y="1375"/>
                  </a:lnTo>
                  <a:lnTo>
                    <a:pt x="558" y="1381"/>
                  </a:lnTo>
                  <a:lnTo>
                    <a:pt x="591" y="1385"/>
                  </a:lnTo>
                  <a:lnTo>
                    <a:pt x="596" y="1385"/>
                  </a:lnTo>
                  <a:lnTo>
                    <a:pt x="628" y="1388"/>
                  </a:lnTo>
                  <a:lnTo>
                    <a:pt x="660" y="1390"/>
                  </a:lnTo>
                  <a:lnTo>
                    <a:pt x="700" y="1388"/>
                  </a:lnTo>
                  <a:close/>
                  <a:moveTo>
                    <a:pt x="654" y="1368"/>
                  </a:moveTo>
                  <a:lnTo>
                    <a:pt x="619" y="1366"/>
                  </a:lnTo>
                  <a:lnTo>
                    <a:pt x="587" y="1363"/>
                  </a:lnTo>
                  <a:lnTo>
                    <a:pt x="591" y="1375"/>
                  </a:lnTo>
                  <a:lnTo>
                    <a:pt x="591" y="1365"/>
                  </a:lnTo>
                  <a:lnTo>
                    <a:pt x="587" y="1363"/>
                  </a:lnTo>
                  <a:lnTo>
                    <a:pt x="591" y="1375"/>
                  </a:lnTo>
                  <a:lnTo>
                    <a:pt x="591" y="1365"/>
                  </a:lnTo>
                  <a:lnTo>
                    <a:pt x="558" y="1360"/>
                  </a:lnTo>
                  <a:lnTo>
                    <a:pt x="527" y="1354"/>
                  </a:lnTo>
                  <a:lnTo>
                    <a:pt x="465" y="1336"/>
                  </a:lnTo>
                  <a:lnTo>
                    <a:pt x="435" y="1326"/>
                  </a:lnTo>
                  <a:lnTo>
                    <a:pt x="405" y="1314"/>
                  </a:lnTo>
                  <a:lnTo>
                    <a:pt x="348" y="1284"/>
                  </a:lnTo>
                  <a:lnTo>
                    <a:pt x="348" y="1295"/>
                  </a:lnTo>
                  <a:lnTo>
                    <a:pt x="353" y="1286"/>
                  </a:lnTo>
                  <a:lnTo>
                    <a:pt x="348" y="1284"/>
                  </a:lnTo>
                  <a:lnTo>
                    <a:pt x="348" y="1295"/>
                  </a:lnTo>
                  <a:lnTo>
                    <a:pt x="353" y="1286"/>
                  </a:lnTo>
                  <a:lnTo>
                    <a:pt x="299" y="1252"/>
                  </a:lnTo>
                  <a:lnTo>
                    <a:pt x="249" y="1213"/>
                  </a:lnTo>
                  <a:lnTo>
                    <a:pt x="203" y="1169"/>
                  </a:lnTo>
                  <a:lnTo>
                    <a:pt x="200" y="1177"/>
                  </a:lnTo>
                  <a:lnTo>
                    <a:pt x="206" y="1172"/>
                  </a:lnTo>
                  <a:lnTo>
                    <a:pt x="203" y="1169"/>
                  </a:lnTo>
                  <a:lnTo>
                    <a:pt x="200" y="1177"/>
                  </a:lnTo>
                  <a:lnTo>
                    <a:pt x="206" y="1172"/>
                  </a:lnTo>
                  <a:lnTo>
                    <a:pt x="164" y="1124"/>
                  </a:lnTo>
                  <a:lnTo>
                    <a:pt x="127" y="1071"/>
                  </a:lnTo>
                  <a:lnTo>
                    <a:pt x="94" y="1014"/>
                  </a:lnTo>
                  <a:lnTo>
                    <a:pt x="88" y="1020"/>
                  </a:lnTo>
                  <a:lnTo>
                    <a:pt x="97" y="1019"/>
                  </a:lnTo>
                  <a:lnTo>
                    <a:pt x="94" y="1014"/>
                  </a:lnTo>
                  <a:lnTo>
                    <a:pt x="88" y="1020"/>
                  </a:lnTo>
                  <a:lnTo>
                    <a:pt x="97" y="1019"/>
                  </a:lnTo>
                  <a:lnTo>
                    <a:pt x="70" y="959"/>
                  </a:lnTo>
                  <a:lnTo>
                    <a:pt x="48" y="895"/>
                  </a:lnTo>
                  <a:lnTo>
                    <a:pt x="39" y="864"/>
                  </a:lnTo>
                  <a:lnTo>
                    <a:pt x="31" y="830"/>
                  </a:lnTo>
                  <a:lnTo>
                    <a:pt x="22" y="831"/>
                  </a:lnTo>
                  <a:lnTo>
                    <a:pt x="33" y="834"/>
                  </a:lnTo>
                  <a:lnTo>
                    <a:pt x="31" y="830"/>
                  </a:lnTo>
                  <a:lnTo>
                    <a:pt x="22" y="831"/>
                  </a:lnTo>
                  <a:lnTo>
                    <a:pt x="33" y="834"/>
                  </a:lnTo>
                  <a:lnTo>
                    <a:pt x="27" y="800"/>
                  </a:lnTo>
                  <a:lnTo>
                    <a:pt x="22" y="766"/>
                  </a:lnTo>
                  <a:lnTo>
                    <a:pt x="21" y="732"/>
                  </a:lnTo>
                  <a:lnTo>
                    <a:pt x="19" y="696"/>
                  </a:lnTo>
                  <a:lnTo>
                    <a:pt x="21" y="661"/>
                  </a:lnTo>
                  <a:lnTo>
                    <a:pt x="22" y="626"/>
                  </a:lnTo>
                  <a:lnTo>
                    <a:pt x="27" y="592"/>
                  </a:lnTo>
                  <a:lnTo>
                    <a:pt x="33" y="560"/>
                  </a:lnTo>
                  <a:lnTo>
                    <a:pt x="40" y="525"/>
                  </a:lnTo>
                  <a:lnTo>
                    <a:pt x="49" y="494"/>
                  </a:lnTo>
                  <a:lnTo>
                    <a:pt x="70" y="430"/>
                  </a:lnTo>
                  <a:lnTo>
                    <a:pt x="60" y="427"/>
                  </a:lnTo>
                  <a:lnTo>
                    <a:pt x="67" y="438"/>
                  </a:lnTo>
                  <a:lnTo>
                    <a:pt x="70" y="430"/>
                  </a:lnTo>
                  <a:lnTo>
                    <a:pt x="60" y="427"/>
                  </a:lnTo>
                  <a:lnTo>
                    <a:pt x="67" y="438"/>
                  </a:lnTo>
                  <a:lnTo>
                    <a:pt x="95" y="378"/>
                  </a:lnTo>
                  <a:lnTo>
                    <a:pt x="128" y="322"/>
                  </a:lnTo>
                  <a:lnTo>
                    <a:pt x="165" y="268"/>
                  </a:lnTo>
                  <a:lnTo>
                    <a:pt x="207" y="221"/>
                  </a:lnTo>
                  <a:lnTo>
                    <a:pt x="253" y="176"/>
                  </a:lnTo>
                  <a:lnTo>
                    <a:pt x="302" y="136"/>
                  </a:lnTo>
                  <a:lnTo>
                    <a:pt x="356" y="102"/>
                  </a:lnTo>
                  <a:lnTo>
                    <a:pt x="412" y="74"/>
                  </a:lnTo>
                  <a:lnTo>
                    <a:pt x="442" y="62"/>
                  </a:lnTo>
                  <a:lnTo>
                    <a:pt x="435" y="52"/>
                  </a:lnTo>
                  <a:lnTo>
                    <a:pt x="439" y="63"/>
                  </a:lnTo>
                  <a:lnTo>
                    <a:pt x="442" y="62"/>
                  </a:lnTo>
                  <a:lnTo>
                    <a:pt x="435" y="52"/>
                  </a:lnTo>
                  <a:lnTo>
                    <a:pt x="439" y="63"/>
                  </a:lnTo>
                  <a:lnTo>
                    <a:pt x="469" y="52"/>
                  </a:lnTo>
                  <a:lnTo>
                    <a:pt x="500" y="43"/>
                  </a:lnTo>
                  <a:lnTo>
                    <a:pt x="532" y="35"/>
                  </a:lnTo>
                  <a:lnTo>
                    <a:pt x="563" y="29"/>
                  </a:lnTo>
                  <a:lnTo>
                    <a:pt x="596" y="25"/>
                  </a:lnTo>
                  <a:lnTo>
                    <a:pt x="628" y="22"/>
                  </a:lnTo>
                  <a:lnTo>
                    <a:pt x="694" y="22"/>
                  </a:lnTo>
                  <a:lnTo>
                    <a:pt x="727" y="25"/>
                  </a:lnTo>
                  <a:lnTo>
                    <a:pt x="722" y="13"/>
                  </a:lnTo>
                  <a:lnTo>
                    <a:pt x="722" y="23"/>
                  </a:lnTo>
                  <a:lnTo>
                    <a:pt x="727" y="25"/>
                  </a:lnTo>
                  <a:lnTo>
                    <a:pt x="722" y="13"/>
                  </a:lnTo>
                  <a:lnTo>
                    <a:pt x="722" y="23"/>
                  </a:lnTo>
                  <a:lnTo>
                    <a:pt x="755" y="28"/>
                  </a:lnTo>
                  <a:lnTo>
                    <a:pt x="788" y="34"/>
                  </a:lnTo>
                  <a:lnTo>
                    <a:pt x="819" y="43"/>
                  </a:lnTo>
                  <a:lnTo>
                    <a:pt x="849" y="52"/>
                  </a:lnTo>
                  <a:lnTo>
                    <a:pt x="880" y="62"/>
                  </a:lnTo>
                  <a:lnTo>
                    <a:pt x="908" y="74"/>
                  </a:lnTo>
                  <a:lnTo>
                    <a:pt x="966" y="104"/>
                  </a:lnTo>
                  <a:lnTo>
                    <a:pt x="966" y="93"/>
                  </a:lnTo>
                  <a:lnTo>
                    <a:pt x="962" y="102"/>
                  </a:lnTo>
                  <a:lnTo>
                    <a:pt x="966" y="104"/>
                  </a:lnTo>
                  <a:lnTo>
                    <a:pt x="966" y="93"/>
                  </a:lnTo>
                  <a:lnTo>
                    <a:pt x="962" y="102"/>
                  </a:lnTo>
                  <a:lnTo>
                    <a:pt x="1015" y="136"/>
                  </a:lnTo>
                  <a:lnTo>
                    <a:pt x="1066" y="175"/>
                  </a:lnTo>
                  <a:lnTo>
                    <a:pt x="1112" y="219"/>
                  </a:lnTo>
                  <a:lnTo>
                    <a:pt x="1115" y="210"/>
                  </a:lnTo>
                  <a:lnTo>
                    <a:pt x="1109" y="216"/>
                  </a:lnTo>
                  <a:lnTo>
                    <a:pt x="1112" y="219"/>
                  </a:lnTo>
                  <a:lnTo>
                    <a:pt x="1115" y="210"/>
                  </a:lnTo>
                  <a:lnTo>
                    <a:pt x="1109" y="216"/>
                  </a:lnTo>
                  <a:lnTo>
                    <a:pt x="1151" y="264"/>
                  </a:lnTo>
                  <a:lnTo>
                    <a:pt x="1188" y="317"/>
                  </a:lnTo>
                  <a:lnTo>
                    <a:pt x="1221" y="374"/>
                  </a:lnTo>
                  <a:lnTo>
                    <a:pt x="1227" y="368"/>
                  </a:lnTo>
                  <a:lnTo>
                    <a:pt x="1218" y="369"/>
                  </a:lnTo>
                  <a:lnTo>
                    <a:pt x="1221" y="374"/>
                  </a:lnTo>
                  <a:lnTo>
                    <a:pt x="1227" y="368"/>
                  </a:lnTo>
                  <a:lnTo>
                    <a:pt x="1218" y="369"/>
                  </a:lnTo>
                  <a:lnTo>
                    <a:pt x="1245" y="429"/>
                  </a:lnTo>
                  <a:lnTo>
                    <a:pt x="1267" y="491"/>
                  </a:lnTo>
                  <a:lnTo>
                    <a:pt x="1276" y="524"/>
                  </a:lnTo>
                  <a:lnTo>
                    <a:pt x="1283" y="557"/>
                  </a:lnTo>
                  <a:lnTo>
                    <a:pt x="1292" y="557"/>
                  </a:lnTo>
                  <a:lnTo>
                    <a:pt x="1282" y="554"/>
                  </a:lnTo>
                  <a:lnTo>
                    <a:pt x="1283" y="557"/>
                  </a:lnTo>
                  <a:lnTo>
                    <a:pt x="1292" y="557"/>
                  </a:lnTo>
                  <a:lnTo>
                    <a:pt x="1282" y="554"/>
                  </a:lnTo>
                  <a:lnTo>
                    <a:pt x="1288" y="586"/>
                  </a:lnTo>
                  <a:lnTo>
                    <a:pt x="1292" y="620"/>
                  </a:lnTo>
                  <a:lnTo>
                    <a:pt x="1294" y="655"/>
                  </a:lnTo>
                  <a:lnTo>
                    <a:pt x="1297" y="692"/>
                  </a:lnTo>
                  <a:lnTo>
                    <a:pt x="1294" y="732"/>
                  </a:lnTo>
                  <a:lnTo>
                    <a:pt x="1291" y="773"/>
                  </a:lnTo>
                  <a:lnTo>
                    <a:pt x="1283" y="814"/>
                  </a:lnTo>
                  <a:lnTo>
                    <a:pt x="1278" y="852"/>
                  </a:lnTo>
                  <a:lnTo>
                    <a:pt x="1276" y="855"/>
                  </a:lnTo>
                  <a:lnTo>
                    <a:pt x="1281" y="861"/>
                  </a:lnTo>
                  <a:lnTo>
                    <a:pt x="1309" y="898"/>
                  </a:lnTo>
                  <a:lnTo>
                    <a:pt x="1334" y="940"/>
                  </a:lnTo>
                  <a:lnTo>
                    <a:pt x="1340" y="934"/>
                  </a:lnTo>
                  <a:lnTo>
                    <a:pt x="1331" y="935"/>
                  </a:lnTo>
                  <a:lnTo>
                    <a:pt x="1334" y="940"/>
                  </a:lnTo>
                  <a:lnTo>
                    <a:pt x="1340" y="934"/>
                  </a:lnTo>
                  <a:lnTo>
                    <a:pt x="1331" y="935"/>
                  </a:lnTo>
                  <a:lnTo>
                    <a:pt x="1350" y="978"/>
                  </a:lnTo>
                  <a:lnTo>
                    <a:pt x="1367" y="1026"/>
                  </a:lnTo>
                  <a:lnTo>
                    <a:pt x="1370" y="1050"/>
                  </a:lnTo>
                  <a:lnTo>
                    <a:pt x="1380" y="1048"/>
                  </a:lnTo>
                  <a:lnTo>
                    <a:pt x="1370" y="1045"/>
                  </a:lnTo>
                  <a:lnTo>
                    <a:pt x="1370" y="1050"/>
                  </a:lnTo>
                  <a:lnTo>
                    <a:pt x="1380" y="1048"/>
                  </a:lnTo>
                  <a:lnTo>
                    <a:pt x="1370" y="1045"/>
                  </a:lnTo>
                  <a:lnTo>
                    <a:pt x="1370" y="1065"/>
                  </a:lnTo>
                  <a:lnTo>
                    <a:pt x="1367" y="1081"/>
                  </a:lnTo>
                  <a:lnTo>
                    <a:pt x="1361" y="1096"/>
                  </a:lnTo>
                  <a:lnTo>
                    <a:pt x="1371" y="1099"/>
                  </a:lnTo>
                  <a:lnTo>
                    <a:pt x="1364" y="1088"/>
                  </a:lnTo>
                  <a:lnTo>
                    <a:pt x="1361" y="1096"/>
                  </a:lnTo>
                  <a:lnTo>
                    <a:pt x="1371" y="1099"/>
                  </a:lnTo>
                  <a:lnTo>
                    <a:pt x="1364" y="1088"/>
                  </a:lnTo>
                  <a:lnTo>
                    <a:pt x="1355" y="1100"/>
                  </a:lnTo>
                  <a:lnTo>
                    <a:pt x="1345" y="1109"/>
                  </a:lnTo>
                  <a:lnTo>
                    <a:pt x="1331" y="1115"/>
                  </a:lnTo>
                  <a:lnTo>
                    <a:pt x="1339" y="1125"/>
                  </a:lnTo>
                  <a:lnTo>
                    <a:pt x="1334" y="1114"/>
                  </a:lnTo>
                  <a:lnTo>
                    <a:pt x="1331" y="1115"/>
                  </a:lnTo>
                  <a:lnTo>
                    <a:pt x="1339" y="1125"/>
                  </a:lnTo>
                  <a:lnTo>
                    <a:pt x="1334" y="1114"/>
                  </a:lnTo>
                  <a:lnTo>
                    <a:pt x="1319" y="1120"/>
                  </a:lnTo>
                  <a:lnTo>
                    <a:pt x="1303" y="1121"/>
                  </a:lnTo>
                  <a:lnTo>
                    <a:pt x="1285" y="1123"/>
                  </a:lnTo>
                  <a:lnTo>
                    <a:pt x="1246" y="1120"/>
                  </a:lnTo>
                  <a:lnTo>
                    <a:pt x="1251" y="1130"/>
                  </a:lnTo>
                  <a:lnTo>
                    <a:pt x="1251" y="1120"/>
                  </a:lnTo>
                  <a:lnTo>
                    <a:pt x="1246" y="1120"/>
                  </a:lnTo>
                  <a:lnTo>
                    <a:pt x="1251" y="1130"/>
                  </a:lnTo>
                  <a:lnTo>
                    <a:pt x="1251" y="1120"/>
                  </a:lnTo>
                  <a:lnTo>
                    <a:pt x="1211" y="1112"/>
                  </a:lnTo>
                  <a:lnTo>
                    <a:pt x="1172" y="1099"/>
                  </a:lnTo>
                  <a:lnTo>
                    <a:pt x="1166" y="1097"/>
                  </a:lnTo>
                  <a:lnTo>
                    <a:pt x="1164" y="1100"/>
                  </a:lnTo>
                  <a:lnTo>
                    <a:pt x="1142" y="1130"/>
                  </a:lnTo>
                  <a:lnTo>
                    <a:pt x="1117" y="1158"/>
                  </a:lnTo>
                  <a:lnTo>
                    <a:pt x="1090" y="1185"/>
                  </a:lnTo>
                  <a:lnTo>
                    <a:pt x="1063" y="1210"/>
                  </a:lnTo>
                  <a:lnTo>
                    <a:pt x="1035" y="1234"/>
                  </a:lnTo>
                  <a:lnTo>
                    <a:pt x="1005" y="1256"/>
                  </a:lnTo>
                  <a:lnTo>
                    <a:pt x="974" y="1277"/>
                  </a:lnTo>
                  <a:lnTo>
                    <a:pt x="941" y="1295"/>
                  </a:lnTo>
                  <a:lnTo>
                    <a:pt x="907" y="1311"/>
                  </a:lnTo>
                  <a:lnTo>
                    <a:pt x="873" y="1326"/>
                  </a:lnTo>
                  <a:lnTo>
                    <a:pt x="880" y="1336"/>
                  </a:lnTo>
                  <a:lnTo>
                    <a:pt x="876" y="1325"/>
                  </a:lnTo>
                  <a:lnTo>
                    <a:pt x="873" y="1326"/>
                  </a:lnTo>
                  <a:lnTo>
                    <a:pt x="880" y="1336"/>
                  </a:lnTo>
                  <a:lnTo>
                    <a:pt x="876" y="1325"/>
                  </a:lnTo>
                  <a:lnTo>
                    <a:pt x="841" y="1338"/>
                  </a:lnTo>
                  <a:lnTo>
                    <a:pt x="804" y="1348"/>
                  </a:lnTo>
                  <a:lnTo>
                    <a:pt x="767" y="1356"/>
                  </a:lnTo>
                  <a:lnTo>
                    <a:pt x="730" y="1362"/>
                  </a:lnTo>
                  <a:lnTo>
                    <a:pt x="691" y="1366"/>
                  </a:lnTo>
                  <a:lnTo>
                    <a:pt x="654" y="136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31"/>
            <p:cNvSpPr>
              <a:spLocks/>
            </p:cNvSpPr>
            <p:nvPr/>
          </p:nvSpPr>
          <p:spPr bwMode="auto">
            <a:xfrm>
              <a:off x="3132138" y="1966913"/>
              <a:ext cx="619125" cy="579438"/>
            </a:xfrm>
            <a:custGeom>
              <a:avLst/>
              <a:gdLst>
                <a:gd name="T0" fmla="*/ 195 w 390"/>
                <a:gd name="T1" fmla="*/ 365 h 365"/>
                <a:gd name="T2" fmla="*/ 234 w 390"/>
                <a:gd name="T3" fmla="*/ 362 h 365"/>
                <a:gd name="T4" fmla="*/ 271 w 390"/>
                <a:gd name="T5" fmla="*/ 352 h 365"/>
                <a:gd name="T6" fmla="*/ 304 w 390"/>
                <a:gd name="T7" fmla="*/ 334 h 365"/>
                <a:gd name="T8" fmla="*/ 332 w 390"/>
                <a:gd name="T9" fmla="*/ 312 h 365"/>
                <a:gd name="T10" fmla="*/ 356 w 390"/>
                <a:gd name="T11" fmla="*/ 285 h 365"/>
                <a:gd name="T12" fmla="*/ 374 w 390"/>
                <a:gd name="T13" fmla="*/ 254 h 365"/>
                <a:gd name="T14" fmla="*/ 386 w 390"/>
                <a:gd name="T15" fmla="*/ 219 h 365"/>
                <a:gd name="T16" fmla="*/ 390 w 390"/>
                <a:gd name="T17" fmla="*/ 182 h 365"/>
                <a:gd name="T18" fmla="*/ 386 w 390"/>
                <a:gd name="T19" fmla="*/ 147 h 365"/>
                <a:gd name="T20" fmla="*/ 374 w 390"/>
                <a:gd name="T21" fmla="*/ 113 h 365"/>
                <a:gd name="T22" fmla="*/ 356 w 390"/>
                <a:gd name="T23" fmla="*/ 81 h 365"/>
                <a:gd name="T24" fmla="*/ 332 w 390"/>
                <a:gd name="T25" fmla="*/ 53 h 365"/>
                <a:gd name="T26" fmla="*/ 304 w 390"/>
                <a:gd name="T27" fmla="*/ 31 h 365"/>
                <a:gd name="T28" fmla="*/ 271 w 390"/>
                <a:gd name="T29" fmla="*/ 14 h 365"/>
                <a:gd name="T30" fmla="*/ 234 w 390"/>
                <a:gd name="T31" fmla="*/ 4 h 365"/>
                <a:gd name="T32" fmla="*/ 195 w 390"/>
                <a:gd name="T33" fmla="*/ 0 h 365"/>
                <a:gd name="T34" fmla="*/ 157 w 390"/>
                <a:gd name="T35" fmla="*/ 4 h 365"/>
                <a:gd name="T36" fmla="*/ 119 w 390"/>
                <a:gd name="T37" fmla="*/ 14 h 365"/>
                <a:gd name="T38" fmla="*/ 87 w 390"/>
                <a:gd name="T39" fmla="*/ 31 h 365"/>
                <a:gd name="T40" fmla="*/ 58 w 390"/>
                <a:gd name="T41" fmla="*/ 53 h 365"/>
                <a:gd name="T42" fmla="*/ 34 w 390"/>
                <a:gd name="T43" fmla="*/ 81 h 365"/>
                <a:gd name="T44" fmla="*/ 15 w 390"/>
                <a:gd name="T45" fmla="*/ 113 h 365"/>
                <a:gd name="T46" fmla="*/ 5 w 390"/>
                <a:gd name="T47" fmla="*/ 147 h 365"/>
                <a:gd name="T48" fmla="*/ 0 w 390"/>
                <a:gd name="T49" fmla="*/ 182 h 365"/>
                <a:gd name="T50" fmla="*/ 5 w 390"/>
                <a:gd name="T51" fmla="*/ 219 h 365"/>
                <a:gd name="T52" fmla="*/ 15 w 390"/>
                <a:gd name="T53" fmla="*/ 254 h 365"/>
                <a:gd name="T54" fmla="*/ 34 w 390"/>
                <a:gd name="T55" fmla="*/ 285 h 365"/>
                <a:gd name="T56" fmla="*/ 58 w 390"/>
                <a:gd name="T57" fmla="*/ 312 h 365"/>
                <a:gd name="T58" fmla="*/ 87 w 390"/>
                <a:gd name="T59" fmla="*/ 334 h 365"/>
                <a:gd name="T60" fmla="*/ 119 w 390"/>
                <a:gd name="T61" fmla="*/ 352 h 365"/>
                <a:gd name="T62" fmla="*/ 157 w 390"/>
                <a:gd name="T63" fmla="*/ 362 h 365"/>
                <a:gd name="T64" fmla="*/ 195 w 390"/>
                <a:gd name="T65"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365">
                  <a:moveTo>
                    <a:pt x="195" y="365"/>
                  </a:moveTo>
                  <a:lnTo>
                    <a:pt x="234" y="362"/>
                  </a:lnTo>
                  <a:lnTo>
                    <a:pt x="271" y="352"/>
                  </a:lnTo>
                  <a:lnTo>
                    <a:pt x="304" y="334"/>
                  </a:lnTo>
                  <a:lnTo>
                    <a:pt x="332" y="312"/>
                  </a:lnTo>
                  <a:lnTo>
                    <a:pt x="356" y="285"/>
                  </a:lnTo>
                  <a:lnTo>
                    <a:pt x="374" y="254"/>
                  </a:lnTo>
                  <a:lnTo>
                    <a:pt x="386" y="219"/>
                  </a:lnTo>
                  <a:lnTo>
                    <a:pt x="390" y="182"/>
                  </a:lnTo>
                  <a:lnTo>
                    <a:pt x="386" y="147"/>
                  </a:lnTo>
                  <a:lnTo>
                    <a:pt x="374" y="113"/>
                  </a:lnTo>
                  <a:lnTo>
                    <a:pt x="356" y="81"/>
                  </a:lnTo>
                  <a:lnTo>
                    <a:pt x="332" y="53"/>
                  </a:lnTo>
                  <a:lnTo>
                    <a:pt x="304" y="31"/>
                  </a:lnTo>
                  <a:lnTo>
                    <a:pt x="271" y="14"/>
                  </a:lnTo>
                  <a:lnTo>
                    <a:pt x="234" y="4"/>
                  </a:lnTo>
                  <a:lnTo>
                    <a:pt x="195" y="0"/>
                  </a:lnTo>
                  <a:lnTo>
                    <a:pt x="157" y="4"/>
                  </a:lnTo>
                  <a:lnTo>
                    <a:pt x="119" y="14"/>
                  </a:lnTo>
                  <a:lnTo>
                    <a:pt x="87" y="31"/>
                  </a:lnTo>
                  <a:lnTo>
                    <a:pt x="58" y="53"/>
                  </a:lnTo>
                  <a:lnTo>
                    <a:pt x="34" y="81"/>
                  </a:lnTo>
                  <a:lnTo>
                    <a:pt x="15" y="113"/>
                  </a:lnTo>
                  <a:lnTo>
                    <a:pt x="5" y="147"/>
                  </a:lnTo>
                  <a:lnTo>
                    <a:pt x="0" y="182"/>
                  </a:lnTo>
                  <a:lnTo>
                    <a:pt x="5" y="219"/>
                  </a:lnTo>
                  <a:lnTo>
                    <a:pt x="15" y="254"/>
                  </a:lnTo>
                  <a:lnTo>
                    <a:pt x="34" y="285"/>
                  </a:lnTo>
                  <a:lnTo>
                    <a:pt x="58" y="312"/>
                  </a:lnTo>
                  <a:lnTo>
                    <a:pt x="87" y="334"/>
                  </a:lnTo>
                  <a:lnTo>
                    <a:pt x="119" y="352"/>
                  </a:lnTo>
                  <a:lnTo>
                    <a:pt x="157" y="362"/>
                  </a:lnTo>
                  <a:lnTo>
                    <a:pt x="195" y="36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32"/>
            <p:cNvSpPr>
              <a:spLocks noEditPoints="1"/>
            </p:cNvSpPr>
            <p:nvPr/>
          </p:nvSpPr>
          <p:spPr bwMode="auto">
            <a:xfrm>
              <a:off x="3121026" y="1954213"/>
              <a:ext cx="644525" cy="606425"/>
            </a:xfrm>
            <a:custGeom>
              <a:avLst/>
              <a:gdLst>
                <a:gd name="T0" fmla="*/ 260 w 406"/>
                <a:gd name="T1" fmla="*/ 373 h 382"/>
                <a:gd name="T2" fmla="*/ 301 w 406"/>
                <a:gd name="T3" fmla="*/ 358 h 382"/>
                <a:gd name="T4" fmla="*/ 370 w 406"/>
                <a:gd name="T5" fmla="*/ 299 h 382"/>
                <a:gd name="T6" fmla="*/ 390 w 406"/>
                <a:gd name="T7" fmla="*/ 262 h 382"/>
                <a:gd name="T8" fmla="*/ 405 w 406"/>
                <a:gd name="T9" fmla="*/ 210 h 382"/>
                <a:gd name="T10" fmla="*/ 402 w 406"/>
                <a:gd name="T11" fmla="*/ 155 h 382"/>
                <a:gd name="T12" fmla="*/ 388 w 406"/>
                <a:gd name="T13" fmla="*/ 115 h 382"/>
                <a:gd name="T14" fmla="*/ 347 w 406"/>
                <a:gd name="T15" fmla="*/ 57 h 382"/>
                <a:gd name="T16" fmla="*/ 295 w 406"/>
                <a:gd name="T17" fmla="*/ 22 h 382"/>
                <a:gd name="T18" fmla="*/ 241 w 406"/>
                <a:gd name="T19" fmla="*/ 3 h 382"/>
                <a:gd name="T20" fmla="*/ 164 w 406"/>
                <a:gd name="T21" fmla="*/ 3 h 382"/>
                <a:gd name="T22" fmla="*/ 120 w 406"/>
                <a:gd name="T23" fmla="*/ 15 h 382"/>
                <a:gd name="T24" fmla="*/ 34 w 406"/>
                <a:gd name="T25" fmla="*/ 82 h 382"/>
                <a:gd name="T26" fmla="*/ 15 w 406"/>
                <a:gd name="T27" fmla="*/ 119 h 382"/>
                <a:gd name="T28" fmla="*/ 0 w 406"/>
                <a:gd name="T29" fmla="*/ 171 h 382"/>
                <a:gd name="T30" fmla="*/ 7 w 406"/>
                <a:gd name="T31" fmla="*/ 244 h 382"/>
                <a:gd name="T32" fmla="*/ 25 w 406"/>
                <a:gd name="T33" fmla="*/ 282 h 382"/>
                <a:gd name="T34" fmla="*/ 88 w 406"/>
                <a:gd name="T35" fmla="*/ 348 h 382"/>
                <a:gd name="T36" fmla="*/ 126 w 406"/>
                <a:gd name="T37" fmla="*/ 367 h 382"/>
                <a:gd name="T38" fmla="*/ 183 w 406"/>
                <a:gd name="T39" fmla="*/ 380 h 382"/>
                <a:gd name="T40" fmla="*/ 202 w 406"/>
                <a:gd name="T41" fmla="*/ 366 h 382"/>
                <a:gd name="T42" fmla="*/ 144 w 406"/>
                <a:gd name="T43" fmla="*/ 357 h 382"/>
                <a:gd name="T44" fmla="*/ 110 w 406"/>
                <a:gd name="T45" fmla="*/ 351 h 382"/>
                <a:gd name="T46" fmla="*/ 110 w 406"/>
                <a:gd name="T47" fmla="*/ 351 h 382"/>
                <a:gd name="T48" fmla="*/ 71 w 406"/>
                <a:gd name="T49" fmla="*/ 315 h 382"/>
                <a:gd name="T50" fmla="*/ 28 w 406"/>
                <a:gd name="T51" fmla="*/ 256 h 382"/>
                <a:gd name="T52" fmla="*/ 28 w 406"/>
                <a:gd name="T53" fmla="*/ 256 h 382"/>
                <a:gd name="T54" fmla="*/ 24 w 406"/>
                <a:gd name="T55" fmla="*/ 245 h 382"/>
                <a:gd name="T56" fmla="*/ 16 w 406"/>
                <a:gd name="T57" fmla="*/ 173 h 382"/>
                <a:gd name="T58" fmla="*/ 31 w 406"/>
                <a:gd name="T59" fmla="*/ 121 h 382"/>
                <a:gd name="T60" fmla="*/ 31 w 406"/>
                <a:gd name="T61" fmla="*/ 121 h 382"/>
                <a:gd name="T62" fmla="*/ 37 w 406"/>
                <a:gd name="T63" fmla="*/ 110 h 382"/>
                <a:gd name="T64" fmla="*/ 100 w 406"/>
                <a:gd name="T65" fmla="*/ 46 h 382"/>
                <a:gd name="T66" fmla="*/ 144 w 406"/>
                <a:gd name="T67" fmla="*/ 17 h 382"/>
                <a:gd name="T68" fmla="*/ 144 w 406"/>
                <a:gd name="T69" fmla="*/ 17 h 382"/>
                <a:gd name="T70" fmla="*/ 183 w 406"/>
                <a:gd name="T71" fmla="*/ 17 h 382"/>
                <a:gd name="T72" fmla="*/ 260 w 406"/>
                <a:gd name="T73" fmla="*/ 24 h 382"/>
                <a:gd name="T74" fmla="*/ 295 w 406"/>
                <a:gd name="T75" fmla="*/ 30 h 382"/>
                <a:gd name="T76" fmla="*/ 295 w 406"/>
                <a:gd name="T77" fmla="*/ 30 h 382"/>
                <a:gd name="T78" fmla="*/ 335 w 406"/>
                <a:gd name="T79" fmla="*/ 67 h 382"/>
                <a:gd name="T80" fmla="*/ 376 w 406"/>
                <a:gd name="T81" fmla="*/ 125 h 382"/>
                <a:gd name="T82" fmla="*/ 376 w 406"/>
                <a:gd name="T83" fmla="*/ 125 h 382"/>
                <a:gd name="T84" fmla="*/ 381 w 406"/>
                <a:gd name="T85" fmla="*/ 135 h 382"/>
                <a:gd name="T86" fmla="*/ 390 w 406"/>
                <a:gd name="T87" fmla="*/ 190 h 382"/>
                <a:gd name="T88" fmla="*/ 381 w 406"/>
                <a:gd name="T89" fmla="*/ 244 h 382"/>
                <a:gd name="T90" fmla="*/ 376 w 406"/>
                <a:gd name="T91" fmla="*/ 254 h 382"/>
                <a:gd name="T92" fmla="*/ 376 w 406"/>
                <a:gd name="T93" fmla="*/ 254 h 382"/>
                <a:gd name="T94" fmla="*/ 335 w 406"/>
                <a:gd name="T95" fmla="*/ 314 h 382"/>
                <a:gd name="T96" fmla="*/ 272 w 406"/>
                <a:gd name="T97" fmla="*/ 352 h 382"/>
                <a:gd name="T98" fmla="*/ 260 w 406"/>
                <a:gd name="T99" fmla="*/ 357 h 382"/>
                <a:gd name="T100" fmla="*/ 260 w 406"/>
                <a:gd name="T101" fmla="*/ 357 h 382"/>
                <a:gd name="T102" fmla="*/ 202 w 406"/>
                <a:gd name="T103" fmla="*/ 3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6" h="382">
                  <a:moveTo>
                    <a:pt x="222" y="380"/>
                  </a:moveTo>
                  <a:lnTo>
                    <a:pt x="241" y="377"/>
                  </a:lnTo>
                  <a:lnTo>
                    <a:pt x="260" y="373"/>
                  </a:lnTo>
                  <a:lnTo>
                    <a:pt x="266" y="372"/>
                  </a:lnTo>
                  <a:lnTo>
                    <a:pt x="284" y="366"/>
                  </a:lnTo>
                  <a:lnTo>
                    <a:pt x="301" y="358"/>
                  </a:lnTo>
                  <a:lnTo>
                    <a:pt x="317" y="349"/>
                  </a:lnTo>
                  <a:lnTo>
                    <a:pt x="347" y="327"/>
                  </a:lnTo>
                  <a:lnTo>
                    <a:pt x="370" y="299"/>
                  </a:lnTo>
                  <a:lnTo>
                    <a:pt x="379" y="284"/>
                  </a:lnTo>
                  <a:lnTo>
                    <a:pt x="388" y="268"/>
                  </a:lnTo>
                  <a:lnTo>
                    <a:pt x="390" y="262"/>
                  </a:lnTo>
                  <a:lnTo>
                    <a:pt x="397" y="245"/>
                  </a:lnTo>
                  <a:lnTo>
                    <a:pt x="402" y="227"/>
                  </a:lnTo>
                  <a:lnTo>
                    <a:pt x="405" y="210"/>
                  </a:lnTo>
                  <a:lnTo>
                    <a:pt x="406" y="192"/>
                  </a:lnTo>
                  <a:lnTo>
                    <a:pt x="405" y="173"/>
                  </a:lnTo>
                  <a:lnTo>
                    <a:pt x="402" y="155"/>
                  </a:lnTo>
                  <a:lnTo>
                    <a:pt x="397" y="137"/>
                  </a:lnTo>
                  <a:lnTo>
                    <a:pt x="390" y="121"/>
                  </a:lnTo>
                  <a:lnTo>
                    <a:pt x="388" y="115"/>
                  </a:lnTo>
                  <a:lnTo>
                    <a:pt x="379" y="98"/>
                  </a:lnTo>
                  <a:lnTo>
                    <a:pt x="370" y="83"/>
                  </a:lnTo>
                  <a:lnTo>
                    <a:pt x="347" y="57"/>
                  </a:lnTo>
                  <a:lnTo>
                    <a:pt x="317" y="34"/>
                  </a:lnTo>
                  <a:lnTo>
                    <a:pt x="301" y="25"/>
                  </a:lnTo>
                  <a:lnTo>
                    <a:pt x="295" y="22"/>
                  </a:lnTo>
                  <a:lnTo>
                    <a:pt x="278" y="14"/>
                  </a:lnTo>
                  <a:lnTo>
                    <a:pt x="260" y="8"/>
                  </a:lnTo>
                  <a:lnTo>
                    <a:pt x="241" y="3"/>
                  </a:lnTo>
                  <a:lnTo>
                    <a:pt x="222" y="0"/>
                  </a:lnTo>
                  <a:lnTo>
                    <a:pt x="183" y="0"/>
                  </a:lnTo>
                  <a:lnTo>
                    <a:pt x="164" y="3"/>
                  </a:lnTo>
                  <a:lnTo>
                    <a:pt x="144" y="8"/>
                  </a:lnTo>
                  <a:lnTo>
                    <a:pt x="138" y="9"/>
                  </a:lnTo>
                  <a:lnTo>
                    <a:pt x="120" y="15"/>
                  </a:lnTo>
                  <a:lnTo>
                    <a:pt x="88" y="33"/>
                  </a:lnTo>
                  <a:lnTo>
                    <a:pt x="59" y="55"/>
                  </a:lnTo>
                  <a:lnTo>
                    <a:pt x="34" y="82"/>
                  </a:lnTo>
                  <a:lnTo>
                    <a:pt x="25" y="97"/>
                  </a:lnTo>
                  <a:lnTo>
                    <a:pt x="16" y="113"/>
                  </a:lnTo>
                  <a:lnTo>
                    <a:pt x="15" y="119"/>
                  </a:lnTo>
                  <a:lnTo>
                    <a:pt x="7" y="135"/>
                  </a:lnTo>
                  <a:lnTo>
                    <a:pt x="3" y="153"/>
                  </a:lnTo>
                  <a:lnTo>
                    <a:pt x="0" y="171"/>
                  </a:lnTo>
                  <a:lnTo>
                    <a:pt x="0" y="208"/>
                  </a:lnTo>
                  <a:lnTo>
                    <a:pt x="3" y="226"/>
                  </a:lnTo>
                  <a:lnTo>
                    <a:pt x="7" y="244"/>
                  </a:lnTo>
                  <a:lnTo>
                    <a:pt x="15" y="260"/>
                  </a:lnTo>
                  <a:lnTo>
                    <a:pt x="16" y="266"/>
                  </a:lnTo>
                  <a:lnTo>
                    <a:pt x="25" y="282"/>
                  </a:lnTo>
                  <a:lnTo>
                    <a:pt x="34" y="297"/>
                  </a:lnTo>
                  <a:lnTo>
                    <a:pt x="59" y="326"/>
                  </a:lnTo>
                  <a:lnTo>
                    <a:pt x="88" y="348"/>
                  </a:lnTo>
                  <a:lnTo>
                    <a:pt x="104" y="357"/>
                  </a:lnTo>
                  <a:lnTo>
                    <a:pt x="110" y="360"/>
                  </a:lnTo>
                  <a:lnTo>
                    <a:pt x="126" y="367"/>
                  </a:lnTo>
                  <a:lnTo>
                    <a:pt x="144" y="373"/>
                  </a:lnTo>
                  <a:lnTo>
                    <a:pt x="164" y="377"/>
                  </a:lnTo>
                  <a:lnTo>
                    <a:pt x="183" y="380"/>
                  </a:lnTo>
                  <a:lnTo>
                    <a:pt x="204" y="382"/>
                  </a:lnTo>
                  <a:lnTo>
                    <a:pt x="222" y="380"/>
                  </a:lnTo>
                  <a:close/>
                  <a:moveTo>
                    <a:pt x="202" y="366"/>
                  </a:moveTo>
                  <a:lnTo>
                    <a:pt x="183" y="364"/>
                  </a:lnTo>
                  <a:lnTo>
                    <a:pt x="164" y="361"/>
                  </a:lnTo>
                  <a:lnTo>
                    <a:pt x="144" y="357"/>
                  </a:lnTo>
                  <a:lnTo>
                    <a:pt x="126" y="351"/>
                  </a:lnTo>
                  <a:lnTo>
                    <a:pt x="110" y="343"/>
                  </a:lnTo>
                  <a:lnTo>
                    <a:pt x="110" y="351"/>
                  </a:lnTo>
                  <a:lnTo>
                    <a:pt x="116" y="346"/>
                  </a:lnTo>
                  <a:lnTo>
                    <a:pt x="110" y="343"/>
                  </a:lnTo>
                  <a:lnTo>
                    <a:pt x="110" y="351"/>
                  </a:lnTo>
                  <a:lnTo>
                    <a:pt x="116" y="346"/>
                  </a:lnTo>
                  <a:lnTo>
                    <a:pt x="100" y="337"/>
                  </a:lnTo>
                  <a:lnTo>
                    <a:pt x="71" y="315"/>
                  </a:lnTo>
                  <a:lnTo>
                    <a:pt x="46" y="287"/>
                  </a:lnTo>
                  <a:lnTo>
                    <a:pt x="37" y="272"/>
                  </a:lnTo>
                  <a:lnTo>
                    <a:pt x="28" y="256"/>
                  </a:lnTo>
                  <a:lnTo>
                    <a:pt x="22" y="262"/>
                  </a:lnTo>
                  <a:lnTo>
                    <a:pt x="31" y="262"/>
                  </a:lnTo>
                  <a:lnTo>
                    <a:pt x="28" y="256"/>
                  </a:lnTo>
                  <a:lnTo>
                    <a:pt x="22" y="262"/>
                  </a:lnTo>
                  <a:lnTo>
                    <a:pt x="31" y="262"/>
                  </a:lnTo>
                  <a:lnTo>
                    <a:pt x="24" y="245"/>
                  </a:lnTo>
                  <a:lnTo>
                    <a:pt x="19" y="227"/>
                  </a:lnTo>
                  <a:lnTo>
                    <a:pt x="16" y="210"/>
                  </a:lnTo>
                  <a:lnTo>
                    <a:pt x="16" y="173"/>
                  </a:lnTo>
                  <a:lnTo>
                    <a:pt x="19" y="155"/>
                  </a:lnTo>
                  <a:lnTo>
                    <a:pt x="24" y="137"/>
                  </a:lnTo>
                  <a:lnTo>
                    <a:pt x="31" y="121"/>
                  </a:lnTo>
                  <a:lnTo>
                    <a:pt x="22" y="121"/>
                  </a:lnTo>
                  <a:lnTo>
                    <a:pt x="28" y="126"/>
                  </a:lnTo>
                  <a:lnTo>
                    <a:pt x="31" y="121"/>
                  </a:lnTo>
                  <a:lnTo>
                    <a:pt x="22" y="121"/>
                  </a:lnTo>
                  <a:lnTo>
                    <a:pt x="28" y="126"/>
                  </a:lnTo>
                  <a:lnTo>
                    <a:pt x="37" y="110"/>
                  </a:lnTo>
                  <a:lnTo>
                    <a:pt x="46" y="95"/>
                  </a:lnTo>
                  <a:lnTo>
                    <a:pt x="71" y="69"/>
                  </a:lnTo>
                  <a:lnTo>
                    <a:pt x="100" y="46"/>
                  </a:lnTo>
                  <a:lnTo>
                    <a:pt x="132" y="28"/>
                  </a:lnTo>
                  <a:lnTo>
                    <a:pt x="150" y="22"/>
                  </a:lnTo>
                  <a:lnTo>
                    <a:pt x="144" y="17"/>
                  </a:lnTo>
                  <a:lnTo>
                    <a:pt x="144" y="24"/>
                  </a:lnTo>
                  <a:lnTo>
                    <a:pt x="150" y="22"/>
                  </a:lnTo>
                  <a:lnTo>
                    <a:pt x="144" y="17"/>
                  </a:lnTo>
                  <a:lnTo>
                    <a:pt x="144" y="24"/>
                  </a:lnTo>
                  <a:lnTo>
                    <a:pt x="164" y="20"/>
                  </a:lnTo>
                  <a:lnTo>
                    <a:pt x="183" y="17"/>
                  </a:lnTo>
                  <a:lnTo>
                    <a:pt x="222" y="17"/>
                  </a:lnTo>
                  <a:lnTo>
                    <a:pt x="241" y="20"/>
                  </a:lnTo>
                  <a:lnTo>
                    <a:pt x="260" y="24"/>
                  </a:lnTo>
                  <a:lnTo>
                    <a:pt x="278" y="30"/>
                  </a:lnTo>
                  <a:lnTo>
                    <a:pt x="295" y="39"/>
                  </a:lnTo>
                  <a:lnTo>
                    <a:pt x="295" y="30"/>
                  </a:lnTo>
                  <a:lnTo>
                    <a:pt x="289" y="36"/>
                  </a:lnTo>
                  <a:lnTo>
                    <a:pt x="295" y="39"/>
                  </a:lnTo>
                  <a:lnTo>
                    <a:pt x="295" y="30"/>
                  </a:lnTo>
                  <a:lnTo>
                    <a:pt x="289" y="36"/>
                  </a:lnTo>
                  <a:lnTo>
                    <a:pt x="305" y="45"/>
                  </a:lnTo>
                  <a:lnTo>
                    <a:pt x="335" y="67"/>
                  </a:lnTo>
                  <a:lnTo>
                    <a:pt x="359" y="94"/>
                  </a:lnTo>
                  <a:lnTo>
                    <a:pt x="368" y="109"/>
                  </a:lnTo>
                  <a:lnTo>
                    <a:pt x="376" y="125"/>
                  </a:lnTo>
                  <a:lnTo>
                    <a:pt x="382" y="121"/>
                  </a:lnTo>
                  <a:lnTo>
                    <a:pt x="373" y="119"/>
                  </a:lnTo>
                  <a:lnTo>
                    <a:pt x="376" y="125"/>
                  </a:lnTo>
                  <a:lnTo>
                    <a:pt x="382" y="121"/>
                  </a:lnTo>
                  <a:lnTo>
                    <a:pt x="373" y="119"/>
                  </a:lnTo>
                  <a:lnTo>
                    <a:pt x="381" y="135"/>
                  </a:lnTo>
                  <a:lnTo>
                    <a:pt x="385" y="153"/>
                  </a:lnTo>
                  <a:lnTo>
                    <a:pt x="388" y="171"/>
                  </a:lnTo>
                  <a:lnTo>
                    <a:pt x="390" y="190"/>
                  </a:lnTo>
                  <a:lnTo>
                    <a:pt x="388" y="208"/>
                  </a:lnTo>
                  <a:lnTo>
                    <a:pt x="385" y="226"/>
                  </a:lnTo>
                  <a:lnTo>
                    <a:pt x="381" y="244"/>
                  </a:lnTo>
                  <a:lnTo>
                    <a:pt x="373" y="260"/>
                  </a:lnTo>
                  <a:lnTo>
                    <a:pt x="382" y="262"/>
                  </a:lnTo>
                  <a:lnTo>
                    <a:pt x="376" y="254"/>
                  </a:lnTo>
                  <a:lnTo>
                    <a:pt x="373" y="260"/>
                  </a:lnTo>
                  <a:lnTo>
                    <a:pt x="382" y="262"/>
                  </a:lnTo>
                  <a:lnTo>
                    <a:pt x="376" y="254"/>
                  </a:lnTo>
                  <a:lnTo>
                    <a:pt x="368" y="271"/>
                  </a:lnTo>
                  <a:lnTo>
                    <a:pt x="359" y="285"/>
                  </a:lnTo>
                  <a:lnTo>
                    <a:pt x="335" y="314"/>
                  </a:lnTo>
                  <a:lnTo>
                    <a:pt x="305" y="336"/>
                  </a:lnTo>
                  <a:lnTo>
                    <a:pt x="289" y="345"/>
                  </a:lnTo>
                  <a:lnTo>
                    <a:pt x="272" y="352"/>
                  </a:lnTo>
                  <a:lnTo>
                    <a:pt x="254" y="358"/>
                  </a:lnTo>
                  <a:lnTo>
                    <a:pt x="260" y="366"/>
                  </a:lnTo>
                  <a:lnTo>
                    <a:pt x="260" y="357"/>
                  </a:lnTo>
                  <a:lnTo>
                    <a:pt x="254" y="358"/>
                  </a:lnTo>
                  <a:lnTo>
                    <a:pt x="260" y="366"/>
                  </a:lnTo>
                  <a:lnTo>
                    <a:pt x="260" y="357"/>
                  </a:lnTo>
                  <a:lnTo>
                    <a:pt x="241" y="361"/>
                  </a:lnTo>
                  <a:lnTo>
                    <a:pt x="222" y="364"/>
                  </a:lnTo>
                  <a:lnTo>
                    <a:pt x="202" y="36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33"/>
            <p:cNvSpPr>
              <a:spLocks/>
            </p:cNvSpPr>
            <p:nvPr/>
          </p:nvSpPr>
          <p:spPr bwMode="auto">
            <a:xfrm>
              <a:off x="3489326" y="2346326"/>
              <a:ext cx="134938" cy="136525"/>
            </a:xfrm>
            <a:custGeom>
              <a:avLst/>
              <a:gdLst>
                <a:gd name="T0" fmla="*/ 42 w 85"/>
                <a:gd name="T1" fmla="*/ 86 h 86"/>
                <a:gd name="T2" fmla="*/ 58 w 85"/>
                <a:gd name="T3" fmla="*/ 83 h 86"/>
                <a:gd name="T4" fmla="*/ 71 w 85"/>
                <a:gd name="T5" fmla="*/ 74 h 86"/>
                <a:gd name="T6" fmla="*/ 80 w 85"/>
                <a:gd name="T7" fmla="*/ 59 h 86"/>
                <a:gd name="T8" fmla="*/ 85 w 85"/>
                <a:gd name="T9" fmla="*/ 43 h 86"/>
                <a:gd name="T10" fmla="*/ 80 w 85"/>
                <a:gd name="T11" fmla="*/ 27 h 86"/>
                <a:gd name="T12" fmla="*/ 71 w 85"/>
                <a:gd name="T13" fmla="*/ 12 h 86"/>
                <a:gd name="T14" fmla="*/ 58 w 85"/>
                <a:gd name="T15" fmla="*/ 3 h 86"/>
                <a:gd name="T16" fmla="*/ 42 w 85"/>
                <a:gd name="T17" fmla="*/ 0 h 86"/>
                <a:gd name="T18" fmla="*/ 25 w 85"/>
                <a:gd name="T19" fmla="*/ 3 h 86"/>
                <a:gd name="T20" fmla="*/ 12 w 85"/>
                <a:gd name="T21" fmla="*/ 12 h 86"/>
                <a:gd name="T22" fmla="*/ 3 w 85"/>
                <a:gd name="T23" fmla="*/ 27 h 86"/>
                <a:gd name="T24" fmla="*/ 0 w 85"/>
                <a:gd name="T25" fmla="*/ 43 h 86"/>
                <a:gd name="T26" fmla="*/ 3 w 85"/>
                <a:gd name="T27" fmla="*/ 59 h 86"/>
                <a:gd name="T28" fmla="*/ 12 w 85"/>
                <a:gd name="T29" fmla="*/ 74 h 86"/>
                <a:gd name="T30" fmla="*/ 25 w 85"/>
                <a:gd name="T31" fmla="*/ 83 h 86"/>
                <a:gd name="T32" fmla="*/ 42 w 85"/>
                <a:gd name="T3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86">
                  <a:moveTo>
                    <a:pt x="42" y="86"/>
                  </a:moveTo>
                  <a:lnTo>
                    <a:pt x="58" y="83"/>
                  </a:lnTo>
                  <a:lnTo>
                    <a:pt x="71" y="74"/>
                  </a:lnTo>
                  <a:lnTo>
                    <a:pt x="80" y="59"/>
                  </a:lnTo>
                  <a:lnTo>
                    <a:pt x="85" y="43"/>
                  </a:lnTo>
                  <a:lnTo>
                    <a:pt x="80" y="27"/>
                  </a:lnTo>
                  <a:lnTo>
                    <a:pt x="71" y="12"/>
                  </a:lnTo>
                  <a:lnTo>
                    <a:pt x="58" y="3"/>
                  </a:lnTo>
                  <a:lnTo>
                    <a:pt x="42" y="0"/>
                  </a:lnTo>
                  <a:lnTo>
                    <a:pt x="25" y="3"/>
                  </a:lnTo>
                  <a:lnTo>
                    <a:pt x="12" y="12"/>
                  </a:lnTo>
                  <a:lnTo>
                    <a:pt x="3" y="27"/>
                  </a:lnTo>
                  <a:lnTo>
                    <a:pt x="0" y="43"/>
                  </a:lnTo>
                  <a:lnTo>
                    <a:pt x="3" y="59"/>
                  </a:lnTo>
                  <a:lnTo>
                    <a:pt x="12" y="74"/>
                  </a:lnTo>
                  <a:lnTo>
                    <a:pt x="25" y="83"/>
                  </a:lnTo>
                  <a:lnTo>
                    <a:pt x="42"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34"/>
            <p:cNvSpPr>
              <a:spLocks/>
            </p:cNvSpPr>
            <p:nvPr/>
          </p:nvSpPr>
          <p:spPr bwMode="auto">
            <a:xfrm>
              <a:off x="3489326" y="2346326"/>
              <a:ext cx="134938" cy="136525"/>
            </a:xfrm>
            <a:custGeom>
              <a:avLst/>
              <a:gdLst>
                <a:gd name="T0" fmla="*/ 42 w 85"/>
                <a:gd name="T1" fmla="*/ 86 h 86"/>
                <a:gd name="T2" fmla="*/ 58 w 85"/>
                <a:gd name="T3" fmla="*/ 83 h 86"/>
                <a:gd name="T4" fmla="*/ 71 w 85"/>
                <a:gd name="T5" fmla="*/ 74 h 86"/>
                <a:gd name="T6" fmla="*/ 80 w 85"/>
                <a:gd name="T7" fmla="*/ 59 h 86"/>
                <a:gd name="T8" fmla="*/ 85 w 85"/>
                <a:gd name="T9" fmla="*/ 43 h 86"/>
                <a:gd name="T10" fmla="*/ 80 w 85"/>
                <a:gd name="T11" fmla="*/ 27 h 86"/>
                <a:gd name="T12" fmla="*/ 71 w 85"/>
                <a:gd name="T13" fmla="*/ 12 h 86"/>
                <a:gd name="T14" fmla="*/ 58 w 85"/>
                <a:gd name="T15" fmla="*/ 3 h 86"/>
                <a:gd name="T16" fmla="*/ 42 w 85"/>
                <a:gd name="T17" fmla="*/ 0 h 86"/>
                <a:gd name="T18" fmla="*/ 25 w 85"/>
                <a:gd name="T19" fmla="*/ 3 h 86"/>
                <a:gd name="T20" fmla="*/ 12 w 85"/>
                <a:gd name="T21" fmla="*/ 12 h 86"/>
                <a:gd name="T22" fmla="*/ 3 w 85"/>
                <a:gd name="T23" fmla="*/ 27 h 86"/>
                <a:gd name="T24" fmla="*/ 0 w 85"/>
                <a:gd name="T25" fmla="*/ 43 h 86"/>
                <a:gd name="T26" fmla="*/ 3 w 85"/>
                <a:gd name="T27" fmla="*/ 59 h 86"/>
                <a:gd name="T28" fmla="*/ 12 w 85"/>
                <a:gd name="T29" fmla="*/ 74 h 86"/>
                <a:gd name="T30" fmla="*/ 25 w 85"/>
                <a:gd name="T31" fmla="*/ 83 h 86"/>
                <a:gd name="T32" fmla="*/ 42 w 85"/>
                <a:gd name="T3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86">
                  <a:moveTo>
                    <a:pt x="42" y="86"/>
                  </a:moveTo>
                  <a:lnTo>
                    <a:pt x="58" y="83"/>
                  </a:lnTo>
                  <a:lnTo>
                    <a:pt x="71" y="74"/>
                  </a:lnTo>
                  <a:lnTo>
                    <a:pt x="80" y="59"/>
                  </a:lnTo>
                  <a:lnTo>
                    <a:pt x="85" y="43"/>
                  </a:lnTo>
                  <a:lnTo>
                    <a:pt x="80" y="27"/>
                  </a:lnTo>
                  <a:lnTo>
                    <a:pt x="71" y="12"/>
                  </a:lnTo>
                  <a:lnTo>
                    <a:pt x="58" y="3"/>
                  </a:lnTo>
                  <a:lnTo>
                    <a:pt x="42" y="0"/>
                  </a:lnTo>
                  <a:lnTo>
                    <a:pt x="25" y="3"/>
                  </a:lnTo>
                  <a:lnTo>
                    <a:pt x="12" y="12"/>
                  </a:lnTo>
                  <a:lnTo>
                    <a:pt x="3" y="27"/>
                  </a:lnTo>
                  <a:lnTo>
                    <a:pt x="0" y="43"/>
                  </a:lnTo>
                  <a:lnTo>
                    <a:pt x="3" y="59"/>
                  </a:lnTo>
                  <a:lnTo>
                    <a:pt x="12" y="74"/>
                  </a:lnTo>
                  <a:lnTo>
                    <a:pt x="25" y="83"/>
                  </a:lnTo>
                  <a:lnTo>
                    <a:pt x="42" y="8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Freeform 35"/>
            <p:cNvSpPr>
              <a:spLocks/>
            </p:cNvSpPr>
            <p:nvPr/>
          </p:nvSpPr>
          <p:spPr bwMode="auto">
            <a:xfrm>
              <a:off x="3778251" y="2017713"/>
              <a:ext cx="488950" cy="460375"/>
            </a:xfrm>
            <a:custGeom>
              <a:avLst/>
              <a:gdLst>
                <a:gd name="T0" fmla="*/ 155 w 308"/>
                <a:gd name="T1" fmla="*/ 290 h 290"/>
                <a:gd name="T2" fmla="*/ 189 w 308"/>
                <a:gd name="T3" fmla="*/ 287 h 290"/>
                <a:gd name="T4" fmla="*/ 222 w 308"/>
                <a:gd name="T5" fmla="*/ 275 h 290"/>
                <a:gd name="T6" fmla="*/ 251 w 308"/>
                <a:gd name="T7" fmla="*/ 259 h 290"/>
                <a:gd name="T8" fmla="*/ 275 w 308"/>
                <a:gd name="T9" fmla="*/ 235 h 290"/>
                <a:gd name="T10" fmla="*/ 293 w 308"/>
                <a:gd name="T11" fmla="*/ 208 h 290"/>
                <a:gd name="T12" fmla="*/ 305 w 308"/>
                <a:gd name="T13" fmla="*/ 179 h 290"/>
                <a:gd name="T14" fmla="*/ 308 w 308"/>
                <a:gd name="T15" fmla="*/ 146 h 290"/>
                <a:gd name="T16" fmla="*/ 305 w 308"/>
                <a:gd name="T17" fmla="*/ 112 h 290"/>
                <a:gd name="T18" fmla="*/ 293 w 308"/>
                <a:gd name="T19" fmla="*/ 82 h 290"/>
                <a:gd name="T20" fmla="*/ 275 w 308"/>
                <a:gd name="T21" fmla="*/ 55 h 290"/>
                <a:gd name="T22" fmla="*/ 251 w 308"/>
                <a:gd name="T23" fmla="*/ 32 h 290"/>
                <a:gd name="T24" fmla="*/ 222 w 308"/>
                <a:gd name="T25" fmla="*/ 15 h 290"/>
                <a:gd name="T26" fmla="*/ 189 w 308"/>
                <a:gd name="T27" fmla="*/ 3 h 290"/>
                <a:gd name="T28" fmla="*/ 155 w 308"/>
                <a:gd name="T29" fmla="*/ 0 h 290"/>
                <a:gd name="T30" fmla="*/ 119 w 308"/>
                <a:gd name="T31" fmla="*/ 3 h 290"/>
                <a:gd name="T32" fmla="*/ 86 w 308"/>
                <a:gd name="T33" fmla="*/ 15 h 290"/>
                <a:gd name="T34" fmla="*/ 58 w 308"/>
                <a:gd name="T35" fmla="*/ 32 h 290"/>
                <a:gd name="T36" fmla="*/ 34 w 308"/>
                <a:gd name="T37" fmla="*/ 55 h 290"/>
                <a:gd name="T38" fmla="*/ 16 w 308"/>
                <a:gd name="T39" fmla="*/ 82 h 290"/>
                <a:gd name="T40" fmla="*/ 4 w 308"/>
                <a:gd name="T41" fmla="*/ 112 h 290"/>
                <a:gd name="T42" fmla="*/ 0 w 308"/>
                <a:gd name="T43" fmla="*/ 146 h 290"/>
                <a:gd name="T44" fmla="*/ 4 w 308"/>
                <a:gd name="T45" fmla="*/ 179 h 290"/>
                <a:gd name="T46" fmla="*/ 16 w 308"/>
                <a:gd name="T47" fmla="*/ 208 h 290"/>
                <a:gd name="T48" fmla="*/ 34 w 308"/>
                <a:gd name="T49" fmla="*/ 235 h 290"/>
                <a:gd name="T50" fmla="*/ 58 w 308"/>
                <a:gd name="T51" fmla="*/ 259 h 290"/>
                <a:gd name="T52" fmla="*/ 86 w 308"/>
                <a:gd name="T53" fmla="*/ 275 h 290"/>
                <a:gd name="T54" fmla="*/ 119 w 308"/>
                <a:gd name="T55" fmla="*/ 287 h 290"/>
                <a:gd name="T56" fmla="*/ 155 w 308"/>
                <a:gd name="T5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290">
                  <a:moveTo>
                    <a:pt x="155" y="290"/>
                  </a:moveTo>
                  <a:lnTo>
                    <a:pt x="189" y="287"/>
                  </a:lnTo>
                  <a:lnTo>
                    <a:pt x="222" y="275"/>
                  </a:lnTo>
                  <a:lnTo>
                    <a:pt x="251" y="259"/>
                  </a:lnTo>
                  <a:lnTo>
                    <a:pt x="275" y="235"/>
                  </a:lnTo>
                  <a:lnTo>
                    <a:pt x="293" y="208"/>
                  </a:lnTo>
                  <a:lnTo>
                    <a:pt x="305" y="179"/>
                  </a:lnTo>
                  <a:lnTo>
                    <a:pt x="308" y="146"/>
                  </a:lnTo>
                  <a:lnTo>
                    <a:pt x="305" y="112"/>
                  </a:lnTo>
                  <a:lnTo>
                    <a:pt x="293" y="82"/>
                  </a:lnTo>
                  <a:lnTo>
                    <a:pt x="275" y="55"/>
                  </a:lnTo>
                  <a:lnTo>
                    <a:pt x="251" y="32"/>
                  </a:lnTo>
                  <a:lnTo>
                    <a:pt x="222" y="15"/>
                  </a:lnTo>
                  <a:lnTo>
                    <a:pt x="189" y="3"/>
                  </a:lnTo>
                  <a:lnTo>
                    <a:pt x="155" y="0"/>
                  </a:lnTo>
                  <a:lnTo>
                    <a:pt x="119" y="3"/>
                  </a:lnTo>
                  <a:lnTo>
                    <a:pt x="86" y="15"/>
                  </a:lnTo>
                  <a:lnTo>
                    <a:pt x="58" y="32"/>
                  </a:lnTo>
                  <a:lnTo>
                    <a:pt x="34" y="55"/>
                  </a:lnTo>
                  <a:lnTo>
                    <a:pt x="16" y="82"/>
                  </a:lnTo>
                  <a:lnTo>
                    <a:pt x="4" y="112"/>
                  </a:lnTo>
                  <a:lnTo>
                    <a:pt x="0" y="146"/>
                  </a:lnTo>
                  <a:lnTo>
                    <a:pt x="4" y="179"/>
                  </a:lnTo>
                  <a:lnTo>
                    <a:pt x="16" y="208"/>
                  </a:lnTo>
                  <a:lnTo>
                    <a:pt x="34" y="235"/>
                  </a:lnTo>
                  <a:lnTo>
                    <a:pt x="58" y="259"/>
                  </a:lnTo>
                  <a:lnTo>
                    <a:pt x="86" y="275"/>
                  </a:lnTo>
                  <a:lnTo>
                    <a:pt x="119" y="287"/>
                  </a:lnTo>
                  <a:lnTo>
                    <a:pt x="155" y="29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36"/>
            <p:cNvSpPr>
              <a:spLocks noEditPoints="1"/>
            </p:cNvSpPr>
            <p:nvPr/>
          </p:nvSpPr>
          <p:spPr bwMode="auto">
            <a:xfrm>
              <a:off x="3765551" y="2006601"/>
              <a:ext cx="515938" cy="485775"/>
            </a:xfrm>
            <a:custGeom>
              <a:avLst/>
              <a:gdLst>
                <a:gd name="T0" fmla="*/ 194 w 325"/>
                <a:gd name="T1" fmla="*/ 303 h 306"/>
                <a:gd name="T2" fmla="*/ 228 w 325"/>
                <a:gd name="T3" fmla="*/ 293 h 306"/>
                <a:gd name="T4" fmla="*/ 277 w 325"/>
                <a:gd name="T5" fmla="*/ 261 h 306"/>
                <a:gd name="T6" fmla="*/ 310 w 325"/>
                <a:gd name="T7" fmla="*/ 215 h 306"/>
                <a:gd name="T8" fmla="*/ 320 w 325"/>
                <a:gd name="T9" fmla="*/ 183 h 306"/>
                <a:gd name="T10" fmla="*/ 325 w 325"/>
                <a:gd name="T11" fmla="*/ 154 h 306"/>
                <a:gd name="T12" fmla="*/ 320 w 325"/>
                <a:gd name="T13" fmla="*/ 125 h 306"/>
                <a:gd name="T14" fmla="*/ 310 w 325"/>
                <a:gd name="T15" fmla="*/ 90 h 306"/>
                <a:gd name="T16" fmla="*/ 277 w 325"/>
                <a:gd name="T17" fmla="*/ 44 h 306"/>
                <a:gd name="T18" fmla="*/ 222 w 325"/>
                <a:gd name="T19" fmla="*/ 10 h 306"/>
                <a:gd name="T20" fmla="*/ 179 w 325"/>
                <a:gd name="T21" fmla="*/ 0 h 306"/>
                <a:gd name="T22" fmla="*/ 131 w 325"/>
                <a:gd name="T23" fmla="*/ 3 h 306"/>
                <a:gd name="T24" fmla="*/ 97 w 325"/>
                <a:gd name="T25" fmla="*/ 12 h 306"/>
                <a:gd name="T26" fmla="*/ 48 w 325"/>
                <a:gd name="T27" fmla="*/ 43 h 306"/>
                <a:gd name="T28" fmla="*/ 14 w 325"/>
                <a:gd name="T29" fmla="*/ 89 h 306"/>
                <a:gd name="T30" fmla="*/ 3 w 325"/>
                <a:gd name="T31" fmla="*/ 123 h 306"/>
                <a:gd name="T32" fmla="*/ 0 w 325"/>
                <a:gd name="T33" fmla="*/ 166 h 306"/>
                <a:gd name="T34" fmla="*/ 12 w 325"/>
                <a:gd name="T35" fmla="*/ 208 h 306"/>
                <a:gd name="T36" fmla="*/ 29 w 325"/>
                <a:gd name="T37" fmla="*/ 239 h 306"/>
                <a:gd name="T38" fmla="*/ 70 w 325"/>
                <a:gd name="T39" fmla="*/ 278 h 306"/>
                <a:gd name="T40" fmla="*/ 131 w 325"/>
                <a:gd name="T41" fmla="*/ 303 h 306"/>
                <a:gd name="T42" fmla="*/ 164 w 325"/>
                <a:gd name="T43" fmla="*/ 306 h 306"/>
                <a:gd name="T44" fmla="*/ 163 w 325"/>
                <a:gd name="T45" fmla="*/ 290 h 306"/>
                <a:gd name="T46" fmla="*/ 131 w 325"/>
                <a:gd name="T47" fmla="*/ 287 h 306"/>
                <a:gd name="T48" fmla="*/ 76 w 325"/>
                <a:gd name="T49" fmla="*/ 264 h 306"/>
                <a:gd name="T50" fmla="*/ 82 w 325"/>
                <a:gd name="T51" fmla="*/ 267 h 306"/>
                <a:gd name="T52" fmla="*/ 76 w 325"/>
                <a:gd name="T53" fmla="*/ 272 h 306"/>
                <a:gd name="T54" fmla="*/ 60 w 325"/>
                <a:gd name="T55" fmla="*/ 249 h 306"/>
                <a:gd name="T56" fmla="*/ 26 w 325"/>
                <a:gd name="T57" fmla="*/ 203 h 306"/>
                <a:gd name="T58" fmla="*/ 29 w 325"/>
                <a:gd name="T59" fmla="*/ 209 h 306"/>
                <a:gd name="T60" fmla="*/ 20 w 325"/>
                <a:gd name="T61" fmla="*/ 209 h 306"/>
                <a:gd name="T62" fmla="*/ 20 w 325"/>
                <a:gd name="T63" fmla="*/ 183 h 306"/>
                <a:gd name="T64" fmla="*/ 17 w 325"/>
                <a:gd name="T65" fmla="*/ 140 h 306"/>
                <a:gd name="T66" fmla="*/ 29 w 325"/>
                <a:gd name="T67" fmla="*/ 96 h 306"/>
                <a:gd name="T68" fmla="*/ 26 w 325"/>
                <a:gd name="T69" fmla="*/ 102 h 306"/>
                <a:gd name="T70" fmla="*/ 20 w 325"/>
                <a:gd name="T71" fmla="*/ 96 h 306"/>
                <a:gd name="T72" fmla="*/ 40 w 325"/>
                <a:gd name="T73" fmla="*/ 79 h 306"/>
                <a:gd name="T74" fmla="*/ 82 w 325"/>
                <a:gd name="T75" fmla="*/ 39 h 306"/>
                <a:gd name="T76" fmla="*/ 103 w 325"/>
                <a:gd name="T77" fmla="*/ 19 h 306"/>
                <a:gd name="T78" fmla="*/ 109 w 325"/>
                <a:gd name="T79" fmla="*/ 25 h 306"/>
                <a:gd name="T80" fmla="*/ 103 w 325"/>
                <a:gd name="T81" fmla="*/ 27 h 306"/>
                <a:gd name="T82" fmla="*/ 146 w 325"/>
                <a:gd name="T83" fmla="*/ 16 h 306"/>
                <a:gd name="T84" fmla="*/ 194 w 325"/>
                <a:gd name="T85" fmla="*/ 19 h 306"/>
                <a:gd name="T86" fmla="*/ 249 w 325"/>
                <a:gd name="T87" fmla="*/ 40 h 306"/>
                <a:gd name="T88" fmla="*/ 243 w 325"/>
                <a:gd name="T89" fmla="*/ 37 h 306"/>
                <a:gd name="T90" fmla="*/ 249 w 325"/>
                <a:gd name="T91" fmla="*/ 33 h 306"/>
                <a:gd name="T92" fmla="*/ 265 w 325"/>
                <a:gd name="T93" fmla="*/ 55 h 306"/>
                <a:gd name="T94" fmla="*/ 298 w 325"/>
                <a:gd name="T95" fmla="*/ 101 h 306"/>
                <a:gd name="T96" fmla="*/ 295 w 325"/>
                <a:gd name="T97" fmla="*/ 95 h 306"/>
                <a:gd name="T98" fmla="*/ 304 w 325"/>
                <a:gd name="T99" fmla="*/ 96 h 306"/>
                <a:gd name="T100" fmla="*/ 304 w 325"/>
                <a:gd name="T101" fmla="*/ 123 h 306"/>
                <a:gd name="T102" fmla="*/ 308 w 325"/>
                <a:gd name="T103" fmla="*/ 153 h 306"/>
                <a:gd name="T104" fmla="*/ 304 w 325"/>
                <a:gd name="T105" fmla="*/ 181 h 306"/>
                <a:gd name="T106" fmla="*/ 304 w 325"/>
                <a:gd name="T107" fmla="*/ 209 h 306"/>
                <a:gd name="T108" fmla="*/ 295 w 325"/>
                <a:gd name="T109" fmla="*/ 208 h 306"/>
                <a:gd name="T110" fmla="*/ 298 w 325"/>
                <a:gd name="T111" fmla="*/ 202 h 306"/>
                <a:gd name="T112" fmla="*/ 265 w 325"/>
                <a:gd name="T113" fmla="*/ 248 h 306"/>
                <a:gd name="T114" fmla="*/ 216 w 325"/>
                <a:gd name="T115" fmla="*/ 279 h 306"/>
                <a:gd name="T116" fmla="*/ 222 w 325"/>
                <a:gd name="T117" fmla="*/ 278 h 306"/>
                <a:gd name="T118" fmla="*/ 222 w 325"/>
                <a:gd name="T119" fmla="*/ 285 h 306"/>
                <a:gd name="T120" fmla="*/ 194 w 325"/>
                <a:gd name="T121" fmla="*/ 287 h 306"/>
                <a:gd name="T122" fmla="*/ 163 w 325"/>
                <a:gd name="T123" fmla="*/ 29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306">
                  <a:moveTo>
                    <a:pt x="179" y="304"/>
                  </a:moveTo>
                  <a:lnTo>
                    <a:pt x="194" y="303"/>
                  </a:lnTo>
                  <a:lnTo>
                    <a:pt x="222" y="294"/>
                  </a:lnTo>
                  <a:lnTo>
                    <a:pt x="228" y="293"/>
                  </a:lnTo>
                  <a:lnTo>
                    <a:pt x="255" y="279"/>
                  </a:lnTo>
                  <a:lnTo>
                    <a:pt x="277" y="261"/>
                  </a:lnTo>
                  <a:lnTo>
                    <a:pt x="295" y="241"/>
                  </a:lnTo>
                  <a:lnTo>
                    <a:pt x="310" y="215"/>
                  </a:lnTo>
                  <a:lnTo>
                    <a:pt x="311" y="209"/>
                  </a:lnTo>
                  <a:lnTo>
                    <a:pt x="320" y="183"/>
                  </a:lnTo>
                  <a:lnTo>
                    <a:pt x="323" y="168"/>
                  </a:lnTo>
                  <a:lnTo>
                    <a:pt x="325" y="154"/>
                  </a:lnTo>
                  <a:lnTo>
                    <a:pt x="323" y="140"/>
                  </a:lnTo>
                  <a:lnTo>
                    <a:pt x="320" y="125"/>
                  </a:lnTo>
                  <a:lnTo>
                    <a:pt x="311" y="96"/>
                  </a:lnTo>
                  <a:lnTo>
                    <a:pt x="310" y="90"/>
                  </a:lnTo>
                  <a:lnTo>
                    <a:pt x="295" y="67"/>
                  </a:lnTo>
                  <a:lnTo>
                    <a:pt x="277" y="44"/>
                  </a:lnTo>
                  <a:lnTo>
                    <a:pt x="255" y="27"/>
                  </a:lnTo>
                  <a:lnTo>
                    <a:pt x="222" y="10"/>
                  </a:lnTo>
                  <a:lnTo>
                    <a:pt x="194" y="3"/>
                  </a:lnTo>
                  <a:lnTo>
                    <a:pt x="179" y="0"/>
                  </a:lnTo>
                  <a:lnTo>
                    <a:pt x="146" y="0"/>
                  </a:lnTo>
                  <a:lnTo>
                    <a:pt x="131" y="3"/>
                  </a:lnTo>
                  <a:lnTo>
                    <a:pt x="103" y="10"/>
                  </a:lnTo>
                  <a:lnTo>
                    <a:pt x="97" y="12"/>
                  </a:lnTo>
                  <a:lnTo>
                    <a:pt x="70" y="25"/>
                  </a:lnTo>
                  <a:lnTo>
                    <a:pt x="48" y="43"/>
                  </a:lnTo>
                  <a:lnTo>
                    <a:pt x="29" y="65"/>
                  </a:lnTo>
                  <a:lnTo>
                    <a:pt x="14" y="89"/>
                  </a:lnTo>
                  <a:lnTo>
                    <a:pt x="12" y="95"/>
                  </a:lnTo>
                  <a:lnTo>
                    <a:pt x="3" y="123"/>
                  </a:lnTo>
                  <a:lnTo>
                    <a:pt x="0" y="138"/>
                  </a:lnTo>
                  <a:lnTo>
                    <a:pt x="0" y="166"/>
                  </a:lnTo>
                  <a:lnTo>
                    <a:pt x="3" y="181"/>
                  </a:lnTo>
                  <a:lnTo>
                    <a:pt x="12" y="208"/>
                  </a:lnTo>
                  <a:lnTo>
                    <a:pt x="14" y="214"/>
                  </a:lnTo>
                  <a:lnTo>
                    <a:pt x="29" y="239"/>
                  </a:lnTo>
                  <a:lnTo>
                    <a:pt x="48" y="260"/>
                  </a:lnTo>
                  <a:lnTo>
                    <a:pt x="70" y="278"/>
                  </a:lnTo>
                  <a:lnTo>
                    <a:pt x="103" y="294"/>
                  </a:lnTo>
                  <a:lnTo>
                    <a:pt x="131" y="303"/>
                  </a:lnTo>
                  <a:lnTo>
                    <a:pt x="146" y="304"/>
                  </a:lnTo>
                  <a:lnTo>
                    <a:pt x="164" y="306"/>
                  </a:lnTo>
                  <a:lnTo>
                    <a:pt x="179" y="304"/>
                  </a:lnTo>
                  <a:close/>
                  <a:moveTo>
                    <a:pt x="163" y="290"/>
                  </a:moveTo>
                  <a:lnTo>
                    <a:pt x="146" y="288"/>
                  </a:lnTo>
                  <a:lnTo>
                    <a:pt x="131" y="287"/>
                  </a:lnTo>
                  <a:lnTo>
                    <a:pt x="103" y="278"/>
                  </a:lnTo>
                  <a:lnTo>
                    <a:pt x="76" y="264"/>
                  </a:lnTo>
                  <a:lnTo>
                    <a:pt x="76" y="272"/>
                  </a:lnTo>
                  <a:lnTo>
                    <a:pt x="82" y="267"/>
                  </a:lnTo>
                  <a:lnTo>
                    <a:pt x="76" y="264"/>
                  </a:lnTo>
                  <a:lnTo>
                    <a:pt x="76" y="272"/>
                  </a:lnTo>
                  <a:lnTo>
                    <a:pt x="82" y="267"/>
                  </a:lnTo>
                  <a:lnTo>
                    <a:pt x="60" y="249"/>
                  </a:lnTo>
                  <a:lnTo>
                    <a:pt x="40" y="229"/>
                  </a:lnTo>
                  <a:lnTo>
                    <a:pt x="26" y="203"/>
                  </a:lnTo>
                  <a:lnTo>
                    <a:pt x="20" y="209"/>
                  </a:lnTo>
                  <a:lnTo>
                    <a:pt x="29" y="209"/>
                  </a:lnTo>
                  <a:lnTo>
                    <a:pt x="26" y="203"/>
                  </a:lnTo>
                  <a:lnTo>
                    <a:pt x="20" y="209"/>
                  </a:lnTo>
                  <a:lnTo>
                    <a:pt x="29" y="209"/>
                  </a:lnTo>
                  <a:lnTo>
                    <a:pt x="20" y="183"/>
                  </a:lnTo>
                  <a:lnTo>
                    <a:pt x="17" y="168"/>
                  </a:lnTo>
                  <a:lnTo>
                    <a:pt x="17" y="140"/>
                  </a:lnTo>
                  <a:lnTo>
                    <a:pt x="20" y="125"/>
                  </a:lnTo>
                  <a:lnTo>
                    <a:pt x="29" y="96"/>
                  </a:lnTo>
                  <a:lnTo>
                    <a:pt x="20" y="96"/>
                  </a:lnTo>
                  <a:lnTo>
                    <a:pt x="26" y="102"/>
                  </a:lnTo>
                  <a:lnTo>
                    <a:pt x="29" y="96"/>
                  </a:lnTo>
                  <a:lnTo>
                    <a:pt x="20" y="96"/>
                  </a:lnTo>
                  <a:lnTo>
                    <a:pt x="26" y="102"/>
                  </a:lnTo>
                  <a:lnTo>
                    <a:pt x="40" y="79"/>
                  </a:lnTo>
                  <a:lnTo>
                    <a:pt x="60" y="56"/>
                  </a:lnTo>
                  <a:lnTo>
                    <a:pt x="82" y="39"/>
                  </a:lnTo>
                  <a:lnTo>
                    <a:pt x="109" y="25"/>
                  </a:lnTo>
                  <a:lnTo>
                    <a:pt x="103" y="19"/>
                  </a:lnTo>
                  <a:lnTo>
                    <a:pt x="103" y="27"/>
                  </a:lnTo>
                  <a:lnTo>
                    <a:pt x="109" y="25"/>
                  </a:lnTo>
                  <a:lnTo>
                    <a:pt x="103" y="19"/>
                  </a:lnTo>
                  <a:lnTo>
                    <a:pt x="103" y="27"/>
                  </a:lnTo>
                  <a:lnTo>
                    <a:pt x="131" y="19"/>
                  </a:lnTo>
                  <a:lnTo>
                    <a:pt x="146" y="16"/>
                  </a:lnTo>
                  <a:lnTo>
                    <a:pt x="179" y="16"/>
                  </a:lnTo>
                  <a:lnTo>
                    <a:pt x="194" y="19"/>
                  </a:lnTo>
                  <a:lnTo>
                    <a:pt x="222" y="27"/>
                  </a:lnTo>
                  <a:lnTo>
                    <a:pt x="249" y="40"/>
                  </a:lnTo>
                  <a:lnTo>
                    <a:pt x="249" y="33"/>
                  </a:lnTo>
                  <a:lnTo>
                    <a:pt x="243" y="37"/>
                  </a:lnTo>
                  <a:lnTo>
                    <a:pt x="249" y="40"/>
                  </a:lnTo>
                  <a:lnTo>
                    <a:pt x="249" y="33"/>
                  </a:lnTo>
                  <a:lnTo>
                    <a:pt x="243" y="37"/>
                  </a:lnTo>
                  <a:lnTo>
                    <a:pt x="265" y="55"/>
                  </a:lnTo>
                  <a:lnTo>
                    <a:pt x="283" y="77"/>
                  </a:lnTo>
                  <a:lnTo>
                    <a:pt x="298" y="101"/>
                  </a:lnTo>
                  <a:lnTo>
                    <a:pt x="304" y="96"/>
                  </a:lnTo>
                  <a:lnTo>
                    <a:pt x="295" y="95"/>
                  </a:lnTo>
                  <a:lnTo>
                    <a:pt x="298" y="101"/>
                  </a:lnTo>
                  <a:lnTo>
                    <a:pt x="304" y="96"/>
                  </a:lnTo>
                  <a:lnTo>
                    <a:pt x="295" y="95"/>
                  </a:lnTo>
                  <a:lnTo>
                    <a:pt x="304" y="123"/>
                  </a:lnTo>
                  <a:lnTo>
                    <a:pt x="307" y="138"/>
                  </a:lnTo>
                  <a:lnTo>
                    <a:pt x="308" y="153"/>
                  </a:lnTo>
                  <a:lnTo>
                    <a:pt x="307" y="166"/>
                  </a:lnTo>
                  <a:lnTo>
                    <a:pt x="304" y="181"/>
                  </a:lnTo>
                  <a:lnTo>
                    <a:pt x="295" y="208"/>
                  </a:lnTo>
                  <a:lnTo>
                    <a:pt x="304" y="209"/>
                  </a:lnTo>
                  <a:lnTo>
                    <a:pt x="298" y="202"/>
                  </a:lnTo>
                  <a:lnTo>
                    <a:pt x="295" y="208"/>
                  </a:lnTo>
                  <a:lnTo>
                    <a:pt x="304" y="209"/>
                  </a:lnTo>
                  <a:lnTo>
                    <a:pt x="298" y="202"/>
                  </a:lnTo>
                  <a:lnTo>
                    <a:pt x="283" y="227"/>
                  </a:lnTo>
                  <a:lnTo>
                    <a:pt x="265" y="248"/>
                  </a:lnTo>
                  <a:lnTo>
                    <a:pt x="243" y="266"/>
                  </a:lnTo>
                  <a:lnTo>
                    <a:pt x="216" y="279"/>
                  </a:lnTo>
                  <a:lnTo>
                    <a:pt x="222" y="285"/>
                  </a:lnTo>
                  <a:lnTo>
                    <a:pt x="222" y="278"/>
                  </a:lnTo>
                  <a:lnTo>
                    <a:pt x="216" y="279"/>
                  </a:lnTo>
                  <a:lnTo>
                    <a:pt x="222" y="285"/>
                  </a:lnTo>
                  <a:lnTo>
                    <a:pt x="222" y="278"/>
                  </a:lnTo>
                  <a:lnTo>
                    <a:pt x="194" y="287"/>
                  </a:lnTo>
                  <a:lnTo>
                    <a:pt x="179" y="288"/>
                  </a:lnTo>
                  <a:lnTo>
                    <a:pt x="163" y="2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37"/>
            <p:cNvSpPr>
              <a:spLocks/>
            </p:cNvSpPr>
            <p:nvPr/>
          </p:nvSpPr>
          <p:spPr bwMode="auto">
            <a:xfrm>
              <a:off x="4060826" y="2317751"/>
              <a:ext cx="106363" cy="111125"/>
            </a:xfrm>
            <a:custGeom>
              <a:avLst/>
              <a:gdLst>
                <a:gd name="T0" fmla="*/ 33 w 67"/>
                <a:gd name="T1" fmla="*/ 70 h 70"/>
                <a:gd name="T2" fmla="*/ 46 w 67"/>
                <a:gd name="T3" fmla="*/ 67 h 70"/>
                <a:gd name="T4" fmla="*/ 57 w 67"/>
                <a:gd name="T5" fmla="*/ 59 h 70"/>
                <a:gd name="T6" fmla="*/ 64 w 67"/>
                <a:gd name="T7" fmla="*/ 47 h 70"/>
                <a:gd name="T8" fmla="*/ 67 w 67"/>
                <a:gd name="T9" fmla="*/ 34 h 70"/>
                <a:gd name="T10" fmla="*/ 64 w 67"/>
                <a:gd name="T11" fmla="*/ 21 h 70"/>
                <a:gd name="T12" fmla="*/ 57 w 67"/>
                <a:gd name="T13" fmla="*/ 10 h 70"/>
                <a:gd name="T14" fmla="*/ 46 w 67"/>
                <a:gd name="T15" fmla="*/ 3 h 70"/>
                <a:gd name="T16" fmla="*/ 33 w 67"/>
                <a:gd name="T17" fmla="*/ 0 h 70"/>
                <a:gd name="T18" fmla="*/ 20 w 67"/>
                <a:gd name="T19" fmla="*/ 3 h 70"/>
                <a:gd name="T20" fmla="*/ 9 w 67"/>
                <a:gd name="T21" fmla="*/ 10 h 70"/>
                <a:gd name="T22" fmla="*/ 3 w 67"/>
                <a:gd name="T23" fmla="*/ 21 h 70"/>
                <a:gd name="T24" fmla="*/ 0 w 67"/>
                <a:gd name="T25" fmla="*/ 34 h 70"/>
                <a:gd name="T26" fmla="*/ 3 w 67"/>
                <a:gd name="T27" fmla="*/ 47 h 70"/>
                <a:gd name="T28" fmla="*/ 9 w 67"/>
                <a:gd name="T29" fmla="*/ 59 h 70"/>
                <a:gd name="T30" fmla="*/ 20 w 67"/>
                <a:gd name="T31" fmla="*/ 67 h 70"/>
                <a:gd name="T32" fmla="*/ 33 w 67"/>
                <a:gd name="T3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70">
                  <a:moveTo>
                    <a:pt x="33" y="70"/>
                  </a:moveTo>
                  <a:lnTo>
                    <a:pt x="46" y="67"/>
                  </a:lnTo>
                  <a:lnTo>
                    <a:pt x="57" y="59"/>
                  </a:lnTo>
                  <a:lnTo>
                    <a:pt x="64" y="47"/>
                  </a:lnTo>
                  <a:lnTo>
                    <a:pt x="67" y="34"/>
                  </a:lnTo>
                  <a:lnTo>
                    <a:pt x="64" y="21"/>
                  </a:lnTo>
                  <a:lnTo>
                    <a:pt x="57" y="10"/>
                  </a:lnTo>
                  <a:lnTo>
                    <a:pt x="46" y="3"/>
                  </a:lnTo>
                  <a:lnTo>
                    <a:pt x="33" y="0"/>
                  </a:lnTo>
                  <a:lnTo>
                    <a:pt x="20" y="3"/>
                  </a:lnTo>
                  <a:lnTo>
                    <a:pt x="9" y="10"/>
                  </a:lnTo>
                  <a:lnTo>
                    <a:pt x="3" y="21"/>
                  </a:lnTo>
                  <a:lnTo>
                    <a:pt x="0" y="34"/>
                  </a:lnTo>
                  <a:lnTo>
                    <a:pt x="3" y="47"/>
                  </a:lnTo>
                  <a:lnTo>
                    <a:pt x="9" y="59"/>
                  </a:lnTo>
                  <a:lnTo>
                    <a:pt x="20" y="67"/>
                  </a:lnTo>
                  <a:lnTo>
                    <a:pt x="33"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38"/>
            <p:cNvSpPr>
              <a:spLocks/>
            </p:cNvSpPr>
            <p:nvPr/>
          </p:nvSpPr>
          <p:spPr bwMode="auto">
            <a:xfrm>
              <a:off x="4060826" y="2317751"/>
              <a:ext cx="106363" cy="111125"/>
            </a:xfrm>
            <a:custGeom>
              <a:avLst/>
              <a:gdLst>
                <a:gd name="T0" fmla="*/ 33 w 67"/>
                <a:gd name="T1" fmla="*/ 70 h 70"/>
                <a:gd name="T2" fmla="*/ 46 w 67"/>
                <a:gd name="T3" fmla="*/ 67 h 70"/>
                <a:gd name="T4" fmla="*/ 57 w 67"/>
                <a:gd name="T5" fmla="*/ 59 h 70"/>
                <a:gd name="T6" fmla="*/ 64 w 67"/>
                <a:gd name="T7" fmla="*/ 47 h 70"/>
                <a:gd name="T8" fmla="*/ 67 w 67"/>
                <a:gd name="T9" fmla="*/ 34 h 70"/>
                <a:gd name="T10" fmla="*/ 64 w 67"/>
                <a:gd name="T11" fmla="*/ 21 h 70"/>
                <a:gd name="T12" fmla="*/ 57 w 67"/>
                <a:gd name="T13" fmla="*/ 10 h 70"/>
                <a:gd name="T14" fmla="*/ 46 w 67"/>
                <a:gd name="T15" fmla="*/ 3 h 70"/>
                <a:gd name="T16" fmla="*/ 33 w 67"/>
                <a:gd name="T17" fmla="*/ 0 h 70"/>
                <a:gd name="T18" fmla="*/ 20 w 67"/>
                <a:gd name="T19" fmla="*/ 3 h 70"/>
                <a:gd name="T20" fmla="*/ 9 w 67"/>
                <a:gd name="T21" fmla="*/ 10 h 70"/>
                <a:gd name="T22" fmla="*/ 3 w 67"/>
                <a:gd name="T23" fmla="*/ 21 h 70"/>
                <a:gd name="T24" fmla="*/ 0 w 67"/>
                <a:gd name="T25" fmla="*/ 34 h 70"/>
                <a:gd name="T26" fmla="*/ 3 w 67"/>
                <a:gd name="T27" fmla="*/ 47 h 70"/>
                <a:gd name="T28" fmla="*/ 9 w 67"/>
                <a:gd name="T29" fmla="*/ 59 h 70"/>
                <a:gd name="T30" fmla="*/ 20 w 67"/>
                <a:gd name="T31" fmla="*/ 67 h 70"/>
                <a:gd name="T32" fmla="*/ 33 w 67"/>
                <a:gd name="T3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70">
                  <a:moveTo>
                    <a:pt x="33" y="70"/>
                  </a:moveTo>
                  <a:lnTo>
                    <a:pt x="46" y="67"/>
                  </a:lnTo>
                  <a:lnTo>
                    <a:pt x="57" y="59"/>
                  </a:lnTo>
                  <a:lnTo>
                    <a:pt x="64" y="47"/>
                  </a:lnTo>
                  <a:lnTo>
                    <a:pt x="67" y="34"/>
                  </a:lnTo>
                  <a:lnTo>
                    <a:pt x="64" y="21"/>
                  </a:lnTo>
                  <a:lnTo>
                    <a:pt x="57" y="10"/>
                  </a:lnTo>
                  <a:lnTo>
                    <a:pt x="46" y="3"/>
                  </a:lnTo>
                  <a:lnTo>
                    <a:pt x="33" y="0"/>
                  </a:lnTo>
                  <a:lnTo>
                    <a:pt x="20" y="3"/>
                  </a:lnTo>
                  <a:lnTo>
                    <a:pt x="9" y="10"/>
                  </a:lnTo>
                  <a:lnTo>
                    <a:pt x="3" y="21"/>
                  </a:lnTo>
                  <a:lnTo>
                    <a:pt x="0" y="34"/>
                  </a:lnTo>
                  <a:lnTo>
                    <a:pt x="3" y="47"/>
                  </a:lnTo>
                  <a:lnTo>
                    <a:pt x="9" y="59"/>
                  </a:lnTo>
                  <a:lnTo>
                    <a:pt x="20" y="67"/>
                  </a:lnTo>
                  <a:lnTo>
                    <a:pt x="33" y="7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Freeform 39"/>
            <p:cNvSpPr>
              <a:spLocks/>
            </p:cNvSpPr>
            <p:nvPr/>
          </p:nvSpPr>
          <p:spPr bwMode="auto">
            <a:xfrm>
              <a:off x="3546476" y="1187451"/>
              <a:ext cx="701675" cy="814388"/>
            </a:xfrm>
            <a:custGeom>
              <a:avLst/>
              <a:gdLst>
                <a:gd name="T0" fmla="*/ 266 w 442"/>
                <a:gd name="T1" fmla="*/ 511 h 513"/>
                <a:gd name="T2" fmla="*/ 290 w 442"/>
                <a:gd name="T3" fmla="*/ 513 h 513"/>
                <a:gd name="T4" fmla="*/ 315 w 442"/>
                <a:gd name="T5" fmla="*/ 505 h 513"/>
                <a:gd name="T6" fmla="*/ 339 w 442"/>
                <a:gd name="T7" fmla="*/ 489 h 513"/>
                <a:gd name="T8" fmla="*/ 363 w 442"/>
                <a:gd name="T9" fmla="*/ 464 h 513"/>
                <a:gd name="T10" fmla="*/ 384 w 442"/>
                <a:gd name="T11" fmla="*/ 433 h 513"/>
                <a:gd name="T12" fmla="*/ 403 w 442"/>
                <a:gd name="T13" fmla="*/ 396 h 513"/>
                <a:gd name="T14" fmla="*/ 420 w 442"/>
                <a:gd name="T15" fmla="*/ 352 h 513"/>
                <a:gd name="T16" fmla="*/ 432 w 442"/>
                <a:gd name="T17" fmla="*/ 305 h 513"/>
                <a:gd name="T18" fmla="*/ 439 w 442"/>
                <a:gd name="T19" fmla="*/ 262 h 513"/>
                <a:gd name="T20" fmla="*/ 442 w 442"/>
                <a:gd name="T21" fmla="*/ 220 h 513"/>
                <a:gd name="T22" fmla="*/ 440 w 442"/>
                <a:gd name="T23" fmla="*/ 182 h 513"/>
                <a:gd name="T24" fmla="*/ 436 w 442"/>
                <a:gd name="T25" fmla="*/ 145 h 513"/>
                <a:gd name="T26" fmla="*/ 429 w 442"/>
                <a:gd name="T27" fmla="*/ 112 h 513"/>
                <a:gd name="T28" fmla="*/ 417 w 442"/>
                <a:gd name="T29" fmla="*/ 84 h 513"/>
                <a:gd name="T30" fmla="*/ 403 w 442"/>
                <a:gd name="T31" fmla="*/ 61 h 513"/>
                <a:gd name="T32" fmla="*/ 385 w 442"/>
                <a:gd name="T33" fmla="*/ 45 h 513"/>
                <a:gd name="T34" fmla="*/ 365 w 442"/>
                <a:gd name="T35" fmla="*/ 35 h 513"/>
                <a:gd name="T36" fmla="*/ 357 w 442"/>
                <a:gd name="T37" fmla="*/ 33 h 513"/>
                <a:gd name="T38" fmla="*/ 348 w 442"/>
                <a:gd name="T39" fmla="*/ 33 h 513"/>
                <a:gd name="T40" fmla="*/ 195 w 442"/>
                <a:gd name="T41" fmla="*/ 9 h 513"/>
                <a:gd name="T42" fmla="*/ 189 w 442"/>
                <a:gd name="T43" fmla="*/ 6 h 513"/>
                <a:gd name="T44" fmla="*/ 183 w 442"/>
                <a:gd name="T45" fmla="*/ 3 h 513"/>
                <a:gd name="T46" fmla="*/ 161 w 442"/>
                <a:gd name="T47" fmla="*/ 0 h 513"/>
                <a:gd name="T48" fmla="*/ 137 w 442"/>
                <a:gd name="T49" fmla="*/ 6 h 513"/>
                <a:gd name="T50" fmla="*/ 114 w 442"/>
                <a:gd name="T51" fmla="*/ 21 h 513"/>
                <a:gd name="T52" fmla="*/ 91 w 442"/>
                <a:gd name="T53" fmla="*/ 44 h 513"/>
                <a:gd name="T54" fmla="*/ 68 w 442"/>
                <a:gd name="T55" fmla="*/ 73 h 513"/>
                <a:gd name="T56" fmla="*/ 49 w 442"/>
                <a:gd name="T57" fmla="*/ 109 h 513"/>
                <a:gd name="T58" fmla="*/ 31 w 442"/>
                <a:gd name="T59" fmla="*/ 149 h 513"/>
                <a:gd name="T60" fmla="*/ 16 w 442"/>
                <a:gd name="T61" fmla="*/ 195 h 513"/>
                <a:gd name="T62" fmla="*/ 7 w 442"/>
                <a:gd name="T63" fmla="*/ 237 h 513"/>
                <a:gd name="T64" fmla="*/ 1 w 442"/>
                <a:gd name="T65" fmla="*/ 277 h 513"/>
                <a:gd name="T66" fmla="*/ 0 w 442"/>
                <a:gd name="T67" fmla="*/ 315 h 513"/>
                <a:gd name="T68" fmla="*/ 1 w 442"/>
                <a:gd name="T69" fmla="*/ 351 h 513"/>
                <a:gd name="T70" fmla="*/ 6 w 442"/>
                <a:gd name="T71" fmla="*/ 384 h 513"/>
                <a:gd name="T72" fmla="*/ 15 w 442"/>
                <a:gd name="T73" fmla="*/ 412 h 513"/>
                <a:gd name="T74" fmla="*/ 27 w 442"/>
                <a:gd name="T75" fmla="*/ 434 h 513"/>
                <a:gd name="T76" fmla="*/ 41 w 442"/>
                <a:gd name="T77" fmla="*/ 452 h 513"/>
                <a:gd name="T78" fmla="*/ 58 w 442"/>
                <a:gd name="T79" fmla="*/ 462 h 513"/>
                <a:gd name="T80" fmla="*/ 68 w 442"/>
                <a:gd name="T81" fmla="*/ 465 h 513"/>
                <a:gd name="T82" fmla="*/ 79 w 442"/>
                <a:gd name="T83" fmla="*/ 465 h 513"/>
                <a:gd name="T84" fmla="*/ 251 w 442"/>
                <a:gd name="T85" fmla="*/ 505 h 513"/>
                <a:gd name="T86" fmla="*/ 259 w 442"/>
                <a:gd name="T87" fmla="*/ 508 h 513"/>
                <a:gd name="T88" fmla="*/ 266 w 442"/>
                <a:gd name="T89" fmla="*/ 511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2" h="513">
                  <a:moveTo>
                    <a:pt x="266" y="511"/>
                  </a:moveTo>
                  <a:lnTo>
                    <a:pt x="290" y="513"/>
                  </a:lnTo>
                  <a:lnTo>
                    <a:pt x="315" y="505"/>
                  </a:lnTo>
                  <a:lnTo>
                    <a:pt x="339" y="489"/>
                  </a:lnTo>
                  <a:lnTo>
                    <a:pt x="363" y="464"/>
                  </a:lnTo>
                  <a:lnTo>
                    <a:pt x="384" y="433"/>
                  </a:lnTo>
                  <a:lnTo>
                    <a:pt x="403" y="396"/>
                  </a:lnTo>
                  <a:lnTo>
                    <a:pt x="420" y="352"/>
                  </a:lnTo>
                  <a:lnTo>
                    <a:pt x="432" y="305"/>
                  </a:lnTo>
                  <a:lnTo>
                    <a:pt x="439" y="262"/>
                  </a:lnTo>
                  <a:lnTo>
                    <a:pt x="442" y="220"/>
                  </a:lnTo>
                  <a:lnTo>
                    <a:pt x="440" y="182"/>
                  </a:lnTo>
                  <a:lnTo>
                    <a:pt x="436" y="145"/>
                  </a:lnTo>
                  <a:lnTo>
                    <a:pt x="429" y="112"/>
                  </a:lnTo>
                  <a:lnTo>
                    <a:pt x="417" y="84"/>
                  </a:lnTo>
                  <a:lnTo>
                    <a:pt x="403" y="61"/>
                  </a:lnTo>
                  <a:lnTo>
                    <a:pt x="385" y="45"/>
                  </a:lnTo>
                  <a:lnTo>
                    <a:pt x="365" y="35"/>
                  </a:lnTo>
                  <a:lnTo>
                    <a:pt x="357" y="33"/>
                  </a:lnTo>
                  <a:lnTo>
                    <a:pt x="348" y="33"/>
                  </a:lnTo>
                  <a:lnTo>
                    <a:pt x="195" y="9"/>
                  </a:lnTo>
                  <a:lnTo>
                    <a:pt x="189" y="6"/>
                  </a:lnTo>
                  <a:lnTo>
                    <a:pt x="183" y="3"/>
                  </a:lnTo>
                  <a:lnTo>
                    <a:pt x="161" y="0"/>
                  </a:lnTo>
                  <a:lnTo>
                    <a:pt x="137" y="6"/>
                  </a:lnTo>
                  <a:lnTo>
                    <a:pt x="114" y="21"/>
                  </a:lnTo>
                  <a:lnTo>
                    <a:pt x="91" y="44"/>
                  </a:lnTo>
                  <a:lnTo>
                    <a:pt x="68" y="73"/>
                  </a:lnTo>
                  <a:lnTo>
                    <a:pt x="49" y="109"/>
                  </a:lnTo>
                  <a:lnTo>
                    <a:pt x="31" y="149"/>
                  </a:lnTo>
                  <a:lnTo>
                    <a:pt x="16" y="195"/>
                  </a:lnTo>
                  <a:lnTo>
                    <a:pt x="7" y="237"/>
                  </a:lnTo>
                  <a:lnTo>
                    <a:pt x="1" y="277"/>
                  </a:lnTo>
                  <a:lnTo>
                    <a:pt x="0" y="315"/>
                  </a:lnTo>
                  <a:lnTo>
                    <a:pt x="1" y="351"/>
                  </a:lnTo>
                  <a:lnTo>
                    <a:pt x="6" y="384"/>
                  </a:lnTo>
                  <a:lnTo>
                    <a:pt x="15" y="412"/>
                  </a:lnTo>
                  <a:lnTo>
                    <a:pt x="27" y="434"/>
                  </a:lnTo>
                  <a:lnTo>
                    <a:pt x="41" y="452"/>
                  </a:lnTo>
                  <a:lnTo>
                    <a:pt x="58" y="462"/>
                  </a:lnTo>
                  <a:lnTo>
                    <a:pt x="68" y="465"/>
                  </a:lnTo>
                  <a:lnTo>
                    <a:pt x="79" y="465"/>
                  </a:lnTo>
                  <a:lnTo>
                    <a:pt x="251" y="505"/>
                  </a:lnTo>
                  <a:lnTo>
                    <a:pt x="259" y="508"/>
                  </a:lnTo>
                  <a:lnTo>
                    <a:pt x="266" y="511"/>
                  </a:lnTo>
                  <a:close/>
                </a:path>
              </a:pathLst>
            </a:custGeom>
            <a:solidFill>
              <a:srgbClr val="E0E5E5"/>
            </a:solidFill>
            <a:ln w="0">
              <a:solidFill>
                <a:srgbClr val="E0E5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40"/>
            <p:cNvSpPr>
              <a:spLocks noEditPoints="1"/>
            </p:cNvSpPr>
            <p:nvPr/>
          </p:nvSpPr>
          <p:spPr bwMode="auto">
            <a:xfrm>
              <a:off x="3533776" y="1179513"/>
              <a:ext cx="725488" cy="833438"/>
            </a:xfrm>
            <a:custGeom>
              <a:avLst/>
              <a:gdLst>
                <a:gd name="T0" fmla="*/ 329 w 457"/>
                <a:gd name="T1" fmla="*/ 515 h 525"/>
                <a:gd name="T2" fmla="*/ 389 w 457"/>
                <a:gd name="T3" fmla="*/ 460 h 525"/>
                <a:gd name="T4" fmla="*/ 447 w 457"/>
                <a:gd name="T5" fmla="*/ 314 h 525"/>
                <a:gd name="T6" fmla="*/ 456 w 457"/>
                <a:gd name="T7" fmla="*/ 172 h 525"/>
                <a:gd name="T8" fmla="*/ 431 w 457"/>
                <a:gd name="T9" fmla="*/ 84 h 525"/>
                <a:gd name="T10" fmla="*/ 387 w 457"/>
                <a:gd name="T11" fmla="*/ 40 h 525"/>
                <a:gd name="T12" fmla="*/ 373 w 457"/>
                <a:gd name="T13" fmla="*/ 34 h 525"/>
                <a:gd name="T14" fmla="*/ 355 w 457"/>
                <a:gd name="T15" fmla="*/ 32 h 525"/>
                <a:gd name="T16" fmla="*/ 194 w 457"/>
                <a:gd name="T17" fmla="*/ 5 h 525"/>
                <a:gd name="T18" fmla="*/ 197 w 457"/>
                <a:gd name="T19" fmla="*/ 11 h 525"/>
                <a:gd name="T20" fmla="*/ 177 w 457"/>
                <a:gd name="T21" fmla="*/ 0 h 525"/>
                <a:gd name="T22" fmla="*/ 139 w 457"/>
                <a:gd name="T23" fmla="*/ 7 h 525"/>
                <a:gd name="T24" fmla="*/ 93 w 457"/>
                <a:gd name="T25" fmla="*/ 44 h 525"/>
                <a:gd name="T26" fmla="*/ 32 w 457"/>
                <a:gd name="T27" fmla="*/ 150 h 525"/>
                <a:gd name="T28" fmla="*/ 0 w 457"/>
                <a:gd name="T29" fmla="*/ 292 h 525"/>
                <a:gd name="T30" fmla="*/ 11 w 457"/>
                <a:gd name="T31" fmla="*/ 407 h 525"/>
                <a:gd name="T32" fmla="*/ 35 w 457"/>
                <a:gd name="T33" fmla="*/ 451 h 525"/>
                <a:gd name="T34" fmla="*/ 67 w 457"/>
                <a:gd name="T35" fmla="*/ 473 h 525"/>
                <a:gd name="T36" fmla="*/ 90 w 457"/>
                <a:gd name="T37" fmla="*/ 478 h 525"/>
                <a:gd name="T38" fmla="*/ 259 w 457"/>
                <a:gd name="T39" fmla="*/ 510 h 525"/>
                <a:gd name="T40" fmla="*/ 274 w 457"/>
                <a:gd name="T41" fmla="*/ 522 h 525"/>
                <a:gd name="T42" fmla="*/ 274 w 457"/>
                <a:gd name="T43" fmla="*/ 516 h 525"/>
                <a:gd name="T44" fmla="*/ 255 w 457"/>
                <a:gd name="T45" fmla="*/ 503 h 525"/>
                <a:gd name="T46" fmla="*/ 73 w 457"/>
                <a:gd name="T47" fmla="*/ 463 h 525"/>
                <a:gd name="T48" fmla="*/ 52 w 457"/>
                <a:gd name="T49" fmla="*/ 456 h 525"/>
                <a:gd name="T50" fmla="*/ 55 w 457"/>
                <a:gd name="T51" fmla="*/ 463 h 525"/>
                <a:gd name="T52" fmla="*/ 38 w 457"/>
                <a:gd name="T53" fmla="*/ 447 h 525"/>
                <a:gd name="T54" fmla="*/ 45 w 457"/>
                <a:gd name="T55" fmla="*/ 447 h 525"/>
                <a:gd name="T56" fmla="*/ 21 w 457"/>
                <a:gd name="T57" fmla="*/ 392 h 525"/>
                <a:gd name="T58" fmla="*/ 8 w 457"/>
                <a:gd name="T59" fmla="*/ 292 h 525"/>
                <a:gd name="T60" fmla="*/ 15 w 457"/>
                <a:gd name="T61" fmla="*/ 298 h 525"/>
                <a:gd name="T62" fmla="*/ 63 w 457"/>
                <a:gd name="T63" fmla="*/ 120 h 525"/>
                <a:gd name="T64" fmla="*/ 116 w 457"/>
                <a:gd name="T65" fmla="*/ 43 h 525"/>
                <a:gd name="T66" fmla="*/ 164 w 457"/>
                <a:gd name="T67" fmla="*/ 13 h 525"/>
                <a:gd name="T68" fmla="*/ 157 w 457"/>
                <a:gd name="T69" fmla="*/ 7 h 525"/>
                <a:gd name="T70" fmla="*/ 192 w 457"/>
                <a:gd name="T71" fmla="*/ 14 h 525"/>
                <a:gd name="T72" fmla="*/ 204 w 457"/>
                <a:gd name="T73" fmla="*/ 20 h 525"/>
                <a:gd name="T74" fmla="*/ 374 w 457"/>
                <a:gd name="T75" fmla="*/ 46 h 525"/>
                <a:gd name="T76" fmla="*/ 387 w 457"/>
                <a:gd name="T77" fmla="*/ 52 h 525"/>
                <a:gd name="T78" fmla="*/ 402 w 457"/>
                <a:gd name="T79" fmla="*/ 65 h 525"/>
                <a:gd name="T80" fmla="*/ 411 w 457"/>
                <a:gd name="T81" fmla="*/ 75 h 525"/>
                <a:gd name="T82" fmla="*/ 423 w 457"/>
                <a:gd name="T83" fmla="*/ 98 h 525"/>
                <a:gd name="T84" fmla="*/ 443 w 457"/>
                <a:gd name="T85" fmla="*/ 215 h 525"/>
                <a:gd name="T86" fmla="*/ 440 w 457"/>
                <a:gd name="T87" fmla="*/ 261 h 525"/>
                <a:gd name="T88" fmla="*/ 420 w 457"/>
                <a:gd name="T89" fmla="*/ 353 h 525"/>
                <a:gd name="T90" fmla="*/ 364 w 457"/>
                <a:gd name="T91" fmla="*/ 464 h 525"/>
                <a:gd name="T92" fmla="*/ 304 w 457"/>
                <a:gd name="T93" fmla="*/ 510 h 525"/>
                <a:gd name="T94" fmla="*/ 311 w 457"/>
                <a:gd name="T95" fmla="*/ 515 h 525"/>
                <a:gd name="T96" fmla="*/ 273 w 457"/>
                <a:gd name="T97" fmla="*/ 5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525">
                  <a:moveTo>
                    <a:pt x="289" y="525"/>
                  </a:moveTo>
                  <a:lnTo>
                    <a:pt x="301" y="525"/>
                  </a:lnTo>
                  <a:lnTo>
                    <a:pt x="314" y="522"/>
                  </a:lnTo>
                  <a:lnTo>
                    <a:pt x="329" y="515"/>
                  </a:lnTo>
                  <a:lnTo>
                    <a:pt x="343" y="509"/>
                  </a:lnTo>
                  <a:lnTo>
                    <a:pt x="367" y="488"/>
                  </a:lnTo>
                  <a:lnTo>
                    <a:pt x="377" y="475"/>
                  </a:lnTo>
                  <a:lnTo>
                    <a:pt x="389" y="460"/>
                  </a:lnTo>
                  <a:lnTo>
                    <a:pt x="399" y="444"/>
                  </a:lnTo>
                  <a:lnTo>
                    <a:pt x="419" y="405"/>
                  </a:lnTo>
                  <a:lnTo>
                    <a:pt x="434" y="363"/>
                  </a:lnTo>
                  <a:lnTo>
                    <a:pt x="447" y="314"/>
                  </a:lnTo>
                  <a:lnTo>
                    <a:pt x="454" y="267"/>
                  </a:lnTo>
                  <a:lnTo>
                    <a:pt x="454" y="262"/>
                  </a:lnTo>
                  <a:lnTo>
                    <a:pt x="457" y="216"/>
                  </a:lnTo>
                  <a:lnTo>
                    <a:pt x="456" y="172"/>
                  </a:lnTo>
                  <a:lnTo>
                    <a:pt x="448" y="133"/>
                  </a:lnTo>
                  <a:lnTo>
                    <a:pt x="444" y="115"/>
                  </a:lnTo>
                  <a:lnTo>
                    <a:pt x="438" y="99"/>
                  </a:lnTo>
                  <a:lnTo>
                    <a:pt x="431" y="84"/>
                  </a:lnTo>
                  <a:lnTo>
                    <a:pt x="417" y="66"/>
                  </a:lnTo>
                  <a:lnTo>
                    <a:pt x="408" y="56"/>
                  </a:lnTo>
                  <a:lnTo>
                    <a:pt x="398" y="47"/>
                  </a:lnTo>
                  <a:lnTo>
                    <a:pt x="387" y="40"/>
                  </a:lnTo>
                  <a:lnTo>
                    <a:pt x="381" y="38"/>
                  </a:lnTo>
                  <a:lnTo>
                    <a:pt x="371" y="34"/>
                  </a:lnTo>
                  <a:lnTo>
                    <a:pt x="373" y="40"/>
                  </a:lnTo>
                  <a:lnTo>
                    <a:pt x="373" y="34"/>
                  </a:lnTo>
                  <a:lnTo>
                    <a:pt x="362" y="32"/>
                  </a:lnTo>
                  <a:lnTo>
                    <a:pt x="353" y="32"/>
                  </a:lnTo>
                  <a:lnTo>
                    <a:pt x="356" y="38"/>
                  </a:lnTo>
                  <a:lnTo>
                    <a:pt x="355" y="32"/>
                  </a:lnTo>
                  <a:lnTo>
                    <a:pt x="201" y="8"/>
                  </a:lnTo>
                  <a:lnTo>
                    <a:pt x="203" y="14"/>
                  </a:lnTo>
                  <a:lnTo>
                    <a:pt x="203" y="8"/>
                  </a:lnTo>
                  <a:lnTo>
                    <a:pt x="194" y="5"/>
                  </a:lnTo>
                  <a:lnTo>
                    <a:pt x="197" y="11"/>
                  </a:lnTo>
                  <a:lnTo>
                    <a:pt x="200" y="7"/>
                  </a:lnTo>
                  <a:lnTo>
                    <a:pt x="194" y="5"/>
                  </a:lnTo>
                  <a:lnTo>
                    <a:pt x="197" y="11"/>
                  </a:lnTo>
                  <a:lnTo>
                    <a:pt x="200" y="7"/>
                  </a:lnTo>
                  <a:lnTo>
                    <a:pt x="192" y="4"/>
                  </a:lnTo>
                  <a:lnTo>
                    <a:pt x="191" y="2"/>
                  </a:lnTo>
                  <a:lnTo>
                    <a:pt x="177" y="0"/>
                  </a:lnTo>
                  <a:lnTo>
                    <a:pt x="166" y="0"/>
                  </a:lnTo>
                  <a:lnTo>
                    <a:pt x="154" y="1"/>
                  </a:lnTo>
                  <a:lnTo>
                    <a:pt x="151" y="2"/>
                  </a:lnTo>
                  <a:lnTo>
                    <a:pt x="139" y="7"/>
                  </a:lnTo>
                  <a:lnTo>
                    <a:pt x="127" y="13"/>
                  </a:lnTo>
                  <a:lnTo>
                    <a:pt x="115" y="22"/>
                  </a:lnTo>
                  <a:lnTo>
                    <a:pt x="103" y="32"/>
                  </a:lnTo>
                  <a:lnTo>
                    <a:pt x="93" y="44"/>
                  </a:lnTo>
                  <a:lnTo>
                    <a:pt x="81" y="57"/>
                  </a:lnTo>
                  <a:lnTo>
                    <a:pt x="60" y="90"/>
                  </a:lnTo>
                  <a:lnTo>
                    <a:pt x="49" y="109"/>
                  </a:lnTo>
                  <a:lnTo>
                    <a:pt x="32" y="150"/>
                  </a:lnTo>
                  <a:lnTo>
                    <a:pt x="18" y="197"/>
                  </a:lnTo>
                  <a:lnTo>
                    <a:pt x="8" y="242"/>
                  </a:lnTo>
                  <a:lnTo>
                    <a:pt x="2" y="288"/>
                  </a:lnTo>
                  <a:lnTo>
                    <a:pt x="0" y="292"/>
                  </a:lnTo>
                  <a:lnTo>
                    <a:pt x="0" y="334"/>
                  </a:lnTo>
                  <a:lnTo>
                    <a:pt x="3" y="372"/>
                  </a:lnTo>
                  <a:lnTo>
                    <a:pt x="6" y="390"/>
                  </a:lnTo>
                  <a:lnTo>
                    <a:pt x="11" y="407"/>
                  </a:lnTo>
                  <a:lnTo>
                    <a:pt x="17" y="421"/>
                  </a:lnTo>
                  <a:lnTo>
                    <a:pt x="23" y="433"/>
                  </a:lnTo>
                  <a:lnTo>
                    <a:pt x="30" y="445"/>
                  </a:lnTo>
                  <a:lnTo>
                    <a:pt x="35" y="451"/>
                  </a:lnTo>
                  <a:lnTo>
                    <a:pt x="43" y="460"/>
                  </a:lnTo>
                  <a:lnTo>
                    <a:pt x="52" y="467"/>
                  </a:lnTo>
                  <a:lnTo>
                    <a:pt x="58" y="469"/>
                  </a:lnTo>
                  <a:lnTo>
                    <a:pt x="67" y="473"/>
                  </a:lnTo>
                  <a:lnTo>
                    <a:pt x="66" y="467"/>
                  </a:lnTo>
                  <a:lnTo>
                    <a:pt x="66" y="473"/>
                  </a:lnTo>
                  <a:lnTo>
                    <a:pt x="79" y="476"/>
                  </a:lnTo>
                  <a:lnTo>
                    <a:pt x="90" y="478"/>
                  </a:lnTo>
                  <a:lnTo>
                    <a:pt x="87" y="470"/>
                  </a:lnTo>
                  <a:lnTo>
                    <a:pt x="88" y="478"/>
                  </a:lnTo>
                  <a:lnTo>
                    <a:pt x="261" y="518"/>
                  </a:lnTo>
                  <a:lnTo>
                    <a:pt x="259" y="510"/>
                  </a:lnTo>
                  <a:lnTo>
                    <a:pt x="261" y="516"/>
                  </a:lnTo>
                  <a:lnTo>
                    <a:pt x="270" y="521"/>
                  </a:lnTo>
                  <a:lnTo>
                    <a:pt x="276" y="522"/>
                  </a:lnTo>
                  <a:lnTo>
                    <a:pt x="274" y="522"/>
                  </a:lnTo>
                  <a:lnTo>
                    <a:pt x="276" y="522"/>
                  </a:lnTo>
                  <a:lnTo>
                    <a:pt x="289" y="525"/>
                  </a:lnTo>
                  <a:close/>
                  <a:moveTo>
                    <a:pt x="273" y="510"/>
                  </a:moveTo>
                  <a:lnTo>
                    <a:pt x="274" y="516"/>
                  </a:lnTo>
                  <a:lnTo>
                    <a:pt x="274" y="510"/>
                  </a:lnTo>
                  <a:lnTo>
                    <a:pt x="264" y="508"/>
                  </a:lnTo>
                  <a:lnTo>
                    <a:pt x="259" y="505"/>
                  </a:lnTo>
                  <a:lnTo>
                    <a:pt x="255" y="503"/>
                  </a:lnTo>
                  <a:lnTo>
                    <a:pt x="258" y="505"/>
                  </a:lnTo>
                  <a:lnTo>
                    <a:pt x="85" y="464"/>
                  </a:lnTo>
                  <a:lnTo>
                    <a:pt x="84" y="464"/>
                  </a:lnTo>
                  <a:lnTo>
                    <a:pt x="73" y="463"/>
                  </a:lnTo>
                  <a:lnTo>
                    <a:pt x="66" y="461"/>
                  </a:lnTo>
                  <a:lnTo>
                    <a:pt x="64" y="461"/>
                  </a:lnTo>
                  <a:lnTo>
                    <a:pt x="66" y="461"/>
                  </a:lnTo>
                  <a:lnTo>
                    <a:pt x="52" y="456"/>
                  </a:lnTo>
                  <a:lnTo>
                    <a:pt x="55" y="463"/>
                  </a:lnTo>
                  <a:lnTo>
                    <a:pt x="58" y="458"/>
                  </a:lnTo>
                  <a:lnTo>
                    <a:pt x="52" y="456"/>
                  </a:lnTo>
                  <a:lnTo>
                    <a:pt x="55" y="463"/>
                  </a:lnTo>
                  <a:lnTo>
                    <a:pt x="58" y="458"/>
                  </a:lnTo>
                  <a:lnTo>
                    <a:pt x="49" y="451"/>
                  </a:lnTo>
                  <a:lnTo>
                    <a:pt x="41" y="442"/>
                  </a:lnTo>
                  <a:lnTo>
                    <a:pt x="38" y="447"/>
                  </a:lnTo>
                  <a:lnTo>
                    <a:pt x="45" y="447"/>
                  </a:lnTo>
                  <a:lnTo>
                    <a:pt x="41" y="442"/>
                  </a:lnTo>
                  <a:lnTo>
                    <a:pt x="38" y="447"/>
                  </a:lnTo>
                  <a:lnTo>
                    <a:pt x="45" y="447"/>
                  </a:lnTo>
                  <a:lnTo>
                    <a:pt x="38" y="435"/>
                  </a:lnTo>
                  <a:lnTo>
                    <a:pt x="32" y="423"/>
                  </a:lnTo>
                  <a:lnTo>
                    <a:pt x="26" y="408"/>
                  </a:lnTo>
                  <a:lnTo>
                    <a:pt x="21" y="392"/>
                  </a:lnTo>
                  <a:lnTo>
                    <a:pt x="18" y="374"/>
                  </a:lnTo>
                  <a:lnTo>
                    <a:pt x="15" y="335"/>
                  </a:lnTo>
                  <a:lnTo>
                    <a:pt x="15" y="294"/>
                  </a:lnTo>
                  <a:lnTo>
                    <a:pt x="8" y="292"/>
                  </a:lnTo>
                  <a:lnTo>
                    <a:pt x="15" y="298"/>
                  </a:lnTo>
                  <a:lnTo>
                    <a:pt x="15" y="294"/>
                  </a:lnTo>
                  <a:lnTo>
                    <a:pt x="8" y="292"/>
                  </a:lnTo>
                  <a:lnTo>
                    <a:pt x="15" y="298"/>
                  </a:lnTo>
                  <a:lnTo>
                    <a:pt x="21" y="252"/>
                  </a:lnTo>
                  <a:lnTo>
                    <a:pt x="32" y="204"/>
                  </a:lnTo>
                  <a:lnTo>
                    <a:pt x="45" y="160"/>
                  </a:lnTo>
                  <a:lnTo>
                    <a:pt x="63" y="120"/>
                  </a:lnTo>
                  <a:lnTo>
                    <a:pt x="73" y="101"/>
                  </a:lnTo>
                  <a:lnTo>
                    <a:pt x="94" y="68"/>
                  </a:lnTo>
                  <a:lnTo>
                    <a:pt x="106" y="54"/>
                  </a:lnTo>
                  <a:lnTo>
                    <a:pt x="116" y="43"/>
                  </a:lnTo>
                  <a:lnTo>
                    <a:pt x="128" y="32"/>
                  </a:lnTo>
                  <a:lnTo>
                    <a:pt x="140" y="23"/>
                  </a:lnTo>
                  <a:lnTo>
                    <a:pt x="152" y="17"/>
                  </a:lnTo>
                  <a:lnTo>
                    <a:pt x="164" y="13"/>
                  </a:lnTo>
                  <a:lnTo>
                    <a:pt x="157" y="7"/>
                  </a:lnTo>
                  <a:lnTo>
                    <a:pt x="160" y="14"/>
                  </a:lnTo>
                  <a:lnTo>
                    <a:pt x="164" y="13"/>
                  </a:lnTo>
                  <a:lnTo>
                    <a:pt x="157" y="7"/>
                  </a:lnTo>
                  <a:lnTo>
                    <a:pt x="160" y="14"/>
                  </a:lnTo>
                  <a:lnTo>
                    <a:pt x="172" y="13"/>
                  </a:lnTo>
                  <a:lnTo>
                    <a:pt x="183" y="13"/>
                  </a:lnTo>
                  <a:lnTo>
                    <a:pt x="192" y="14"/>
                  </a:lnTo>
                  <a:lnTo>
                    <a:pt x="191" y="8"/>
                  </a:lnTo>
                  <a:lnTo>
                    <a:pt x="191" y="14"/>
                  </a:lnTo>
                  <a:lnTo>
                    <a:pt x="200" y="19"/>
                  </a:lnTo>
                  <a:lnTo>
                    <a:pt x="204" y="20"/>
                  </a:lnTo>
                  <a:lnTo>
                    <a:pt x="206" y="22"/>
                  </a:lnTo>
                  <a:lnTo>
                    <a:pt x="359" y="46"/>
                  </a:lnTo>
                  <a:lnTo>
                    <a:pt x="358" y="46"/>
                  </a:lnTo>
                  <a:lnTo>
                    <a:pt x="374" y="46"/>
                  </a:lnTo>
                  <a:lnTo>
                    <a:pt x="387" y="52"/>
                  </a:lnTo>
                  <a:lnTo>
                    <a:pt x="384" y="44"/>
                  </a:lnTo>
                  <a:lnTo>
                    <a:pt x="381" y="49"/>
                  </a:lnTo>
                  <a:lnTo>
                    <a:pt x="387" y="52"/>
                  </a:lnTo>
                  <a:lnTo>
                    <a:pt x="384" y="44"/>
                  </a:lnTo>
                  <a:lnTo>
                    <a:pt x="381" y="49"/>
                  </a:lnTo>
                  <a:lnTo>
                    <a:pt x="392" y="56"/>
                  </a:lnTo>
                  <a:lnTo>
                    <a:pt x="402" y="65"/>
                  </a:lnTo>
                  <a:lnTo>
                    <a:pt x="411" y="75"/>
                  </a:lnTo>
                  <a:lnTo>
                    <a:pt x="414" y="71"/>
                  </a:lnTo>
                  <a:lnTo>
                    <a:pt x="407" y="71"/>
                  </a:lnTo>
                  <a:lnTo>
                    <a:pt x="411" y="75"/>
                  </a:lnTo>
                  <a:lnTo>
                    <a:pt x="414" y="71"/>
                  </a:lnTo>
                  <a:lnTo>
                    <a:pt x="407" y="71"/>
                  </a:lnTo>
                  <a:lnTo>
                    <a:pt x="416" y="83"/>
                  </a:lnTo>
                  <a:lnTo>
                    <a:pt x="423" y="98"/>
                  </a:lnTo>
                  <a:lnTo>
                    <a:pt x="429" y="114"/>
                  </a:lnTo>
                  <a:lnTo>
                    <a:pt x="434" y="132"/>
                  </a:lnTo>
                  <a:lnTo>
                    <a:pt x="441" y="170"/>
                  </a:lnTo>
                  <a:lnTo>
                    <a:pt x="443" y="215"/>
                  </a:lnTo>
                  <a:lnTo>
                    <a:pt x="440" y="261"/>
                  </a:lnTo>
                  <a:lnTo>
                    <a:pt x="447" y="261"/>
                  </a:lnTo>
                  <a:lnTo>
                    <a:pt x="441" y="256"/>
                  </a:lnTo>
                  <a:lnTo>
                    <a:pt x="440" y="261"/>
                  </a:lnTo>
                  <a:lnTo>
                    <a:pt x="447" y="261"/>
                  </a:lnTo>
                  <a:lnTo>
                    <a:pt x="441" y="256"/>
                  </a:lnTo>
                  <a:lnTo>
                    <a:pt x="432" y="307"/>
                  </a:lnTo>
                  <a:lnTo>
                    <a:pt x="420" y="353"/>
                  </a:lnTo>
                  <a:lnTo>
                    <a:pt x="405" y="395"/>
                  </a:lnTo>
                  <a:lnTo>
                    <a:pt x="386" y="433"/>
                  </a:lnTo>
                  <a:lnTo>
                    <a:pt x="376" y="450"/>
                  </a:lnTo>
                  <a:lnTo>
                    <a:pt x="364" y="464"/>
                  </a:lnTo>
                  <a:lnTo>
                    <a:pt x="353" y="478"/>
                  </a:lnTo>
                  <a:lnTo>
                    <a:pt x="329" y="499"/>
                  </a:lnTo>
                  <a:lnTo>
                    <a:pt x="316" y="505"/>
                  </a:lnTo>
                  <a:lnTo>
                    <a:pt x="304" y="510"/>
                  </a:lnTo>
                  <a:lnTo>
                    <a:pt x="311" y="515"/>
                  </a:lnTo>
                  <a:lnTo>
                    <a:pt x="309" y="509"/>
                  </a:lnTo>
                  <a:lnTo>
                    <a:pt x="304" y="510"/>
                  </a:lnTo>
                  <a:lnTo>
                    <a:pt x="311" y="515"/>
                  </a:lnTo>
                  <a:lnTo>
                    <a:pt x="309" y="509"/>
                  </a:lnTo>
                  <a:lnTo>
                    <a:pt x="295" y="512"/>
                  </a:lnTo>
                  <a:lnTo>
                    <a:pt x="283" y="512"/>
                  </a:lnTo>
                  <a:lnTo>
                    <a:pt x="273" y="5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41"/>
            <p:cNvSpPr>
              <a:spLocks/>
            </p:cNvSpPr>
            <p:nvPr/>
          </p:nvSpPr>
          <p:spPr bwMode="auto">
            <a:xfrm>
              <a:off x="3903663" y="1252538"/>
              <a:ext cx="341313" cy="750888"/>
            </a:xfrm>
            <a:custGeom>
              <a:avLst/>
              <a:gdLst>
                <a:gd name="T0" fmla="*/ 61 w 215"/>
                <a:gd name="T1" fmla="*/ 473 h 473"/>
                <a:gd name="T2" fmla="*/ 81 w 215"/>
                <a:gd name="T3" fmla="*/ 472 h 473"/>
                <a:gd name="T4" fmla="*/ 102 w 215"/>
                <a:gd name="T5" fmla="*/ 460 h 473"/>
                <a:gd name="T6" fmla="*/ 123 w 215"/>
                <a:gd name="T7" fmla="*/ 442 h 473"/>
                <a:gd name="T8" fmla="*/ 144 w 215"/>
                <a:gd name="T9" fmla="*/ 415 h 473"/>
                <a:gd name="T10" fmla="*/ 162 w 215"/>
                <a:gd name="T11" fmla="*/ 383 h 473"/>
                <a:gd name="T12" fmla="*/ 180 w 215"/>
                <a:gd name="T13" fmla="*/ 344 h 473"/>
                <a:gd name="T14" fmla="*/ 195 w 215"/>
                <a:gd name="T15" fmla="*/ 300 h 473"/>
                <a:gd name="T16" fmla="*/ 205 w 215"/>
                <a:gd name="T17" fmla="*/ 252 h 473"/>
                <a:gd name="T18" fmla="*/ 212 w 215"/>
                <a:gd name="T19" fmla="*/ 210 h 473"/>
                <a:gd name="T20" fmla="*/ 215 w 215"/>
                <a:gd name="T21" fmla="*/ 169 h 473"/>
                <a:gd name="T22" fmla="*/ 215 w 215"/>
                <a:gd name="T23" fmla="*/ 132 h 473"/>
                <a:gd name="T24" fmla="*/ 212 w 215"/>
                <a:gd name="T25" fmla="*/ 96 h 473"/>
                <a:gd name="T26" fmla="*/ 207 w 215"/>
                <a:gd name="T27" fmla="*/ 66 h 473"/>
                <a:gd name="T28" fmla="*/ 198 w 215"/>
                <a:gd name="T29" fmla="*/ 40 h 473"/>
                <a:gd name="T30" fmla="*/ 186 w 215"/>
                <a:gd name="T31" fmla="*/ 20 h 473"/>
                <a:gd name="T32" fmla="*/ 171 w 215"/>
                <a:gd name="T33" fmla="*/ 6 h 473"/>
                <a:gd name="T34" fmla="*/ 154 w 215"/>
                <a:gd name="T35" fmla="*/ 0 h 473"/>
                <a:gd name="T36" fmla="*/ 134 w 215"/>
                <a:gd name="T37" fmla="*/ 1 h 473"/>
                <a:gd name="T38" fmla="*/ 113 w 215"/>
                <a:gd name="T39" fmla="*/ 11 h 473"/>
                <a:gd name="T40" fmla="*/ 92 w 215"/>
                <a:gd name="T41" fmla="*/ 31 h 473"/>
                <a:gd name="T42" fmla="*/ 73 w 215"/>
                <a:gd name="T43" fmla="*/ 57 h 473"/>
                <a:gd name="T44" fmla="*/ 53 w 215"/>
                <a:gd name="T45" fmla="*/ 90 h 473"/>
                <a:gd name="T46" fmla="*/ 37 w 215"/>
                <a:gd name="T47" fmla="*/ 129 h 473"/>
                <a:gd name="T48" fmla="*/ 22 w 215"/>
                <a:gd name="T49" fmla="*/ 172 h 473"/>
                <a:gd name="T50" fmla="*/ 10 w 215"/>
                <a:gd name="T51" fmla="*/ 219 h 473"/>
                <a:gd name="T52" fmla="*/ 3 w 215"/>
                <a:gd name="T53" fmla="*/ 262 h 473"/>
                <a:gd name="T54" fmla="*/ 0 w 215"/>
                <a:gd name="T55" fmla="*/ 303 h 473"/>
                <a:gd name="T56" fmla="*/ 0 w 215"/>
                <a:gd name="T57" fmla="*/ 341 h 473"/>
                <a:gd name="T58" fmla="*/ 3 w 215"/>
                <a:gd name="T59" fmla="*/ 375 h 473"/>
                <a:gd name="T60" fmla="*/ 9 w 215"/>
                <a:gd name="T61" fmla="*/ 407 h 473"/>
                <a:gd name="T62" fmla="*/ 17 w 215"/>
                <a:gd name="T63" fmla="*/ 432 h 473"/>
                <a:gd name="T64" fmla="*/ 29 w 215"/>
                <a:gd name="T65" fmla="*/ 453 h 473"/>
                <a:gd name="T66" fmla="*/ 44 w 215"/>
                <a:gd name="T67" fmla="*/ 466 h 473"/>
                <a:gd name="T68" fmla="*/ 61 w 215"/>
                <a:gd name="T6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473">
                  <a:moveTo>
                    <a:pt x="61" y="473"/>
                  </a:moveTo>
                  <a:lnTo>
                    <a:pt x="81" y="472"/>
                  </a:lnTo>
                  <a:lnTo>
                    <a:pt x="102" y="460"/>
                  </a:lnTo>
                  <a:lnTo>
                    <a:pt x="123" y="442"/>
                  </a:lnTo>
                  <a:lnTo>
                    <a:pt x="144" y="415"/>
                  </a:lnTo>
                  <a:lnTo>
                    <a:pt x="162" y="383"/>
                  </a:lnTo>
                  <a:lnTo>
                    <a:pt x="180" y="344"/>
                  </a:lnTo>
                  <a:lnTo>
                    <a:pt x="195" y="300"/>
                  </a:lnTo>
                  <a:lnTo>
                    <a:pt x="205" y="252"/>
                  </a:lnTo>
                  <a:lnTo>
                    <a:pt x="212" y="210"/>
                  </a:lnTo>
                  <a:lnTo>
                    <a:pt x="215" y="169"/>
                  </a:lnTo>
                  <a:lnTo>
                    <a:pt x="215" y="132"/>
                  </a:lnTo>
                  <a:lnTo>
                    <a:pt x="212" y="96"/>
                  </a:lnTo>
                  <a:lnTo>
                    <a:pt x="207" y="66"/>
                  </a:lnTo>
                  <a:lnTo>
                    <a:pt x="198" y="40"/>
                  </a:lnTo>
                  <a:lnTo>
                    <a:pt x="186" y="20"/>
                  </a:lnTo>
                  <a:lnTo>
                    <a:pt x="171" y="6"/>
                  </a:lnTo>
                  <a:lnTo>
                    <a:pt x="154" y="0"/>
                  </a:lnTo>
                  <a:lnTo>
                    <a:pt x="134" y="1"/>
                  </a:lnTo>
                  <a:lnTo>
                    <a:pt x="113" y="11"/>
                  </a:lnTo>
                  <a:lnTo>
                    <a:pt x="92" y="31"/>
                  </a:lnTo>
                  <a:lnTo>
                    <a:pt x="73" y="57"/>
                  </a:lnTo>
                  <a:lnTo>
                    <a:pt x="53" y="90"/>
                  </a:lnTo>
                  <a:lnTo>
                    <a:pt x="37" y="129"/>
                  </a:lnTo>
                  <a:lnTo>
                    <a:pt x="22" y="172"/>
                  </a:lnTo>
                  <a:lnTo>
                    <a:pt x="10" y="219"/>
                  </a:lnTo>
                  <a:lnTo>
                    <a:pt x="3" y="262"/>
                  </a:lnTo>
                  <a:lnTo>
                    <a:pt x="0" y="303"/>
                  </a:lnTo>
                  <a:lnTo>
                    <a:pt x="0" y="341"/>
                  </a:lnTo>
                  <a:lnTo>
                    <a:pt x="3" y="375"/>
                  </a:lnTo>
                  <a:lnTo>
                    <a:pt x="9" y="407"/>
                  </a:lnTo>
                  <a:lnTo>
                    <a:pt x="17" y="432"/>
                  </a:lnTo>
                  <a:lnTo>
                    <a:pt x="29" y="453"/>
                  </a:lnTo>
                  <a:lnTo>
                    <a:pt x="44" y="466"/>
                  </a:lnTo>
                  <a:lnTo>
                    <a:pt x="61" y="473"/>
                  </a:lnTo>
                  <a:close/>
                </a:path>
              </a:pathLst>
            </a:custGeom>
            <a:solidFill>
              <a:srgbClr val="F0FA12"/>
            </a:solidFill>
            <a:ln w="0">
              <a:solidFill>
                <a:srgbClr val="F0FA1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42"/>
            <p:cNvSpPr>
              <a:spLocks noEditPoints="1"/>
            </p:cNvSpPr>
            <p:nvPr/>
          </p:nvSpPr>
          <p:spPr bwMode="auto">
            <a:xfrm>
              <a:off x="3890963" y="1239838"/>
              <a:ext cx="366713" cy="776288"/>
            </a:xfrm>
            <a:custGeom>
              <a:avLst/>
              <a:gdLst>
                <a:gd name="T0" fmla="*/ 106 w 231"/>
                <a:gd name="T1" fmla="*/ 483 h 489"/>
                <a:gd name="T2" fmla="*/ 137 w 231"/>
                <a:gd name="T3" fmla="*/ 456 h 489"/>
                <a:gd name="T4" fmla="*/ 167 w 231"/>
                <a:gd name="T5" fmla="*/ 415 h 489"/>
                <a:gd name="T6" fmla="*/ 207 w 231"/>
                <a:gd name="T7" fmla="*/ 314 h 489"/>
                <a:gd name="T8" fmla="*/ 228 w 231"/>
                <a:gd name="T9" fmla="*/ 214 h 489"/>
                <a:gd name="T10" fmla="*/ 225 w 231"/>
                <a:gd name="T11" fmla="*/ 91 h 489"/>
                <a:gd name="T12" fmla="*/ 210 w 231"/>
                <a:gd name="T13" fmla="*/ 46 h 489"/>
                <a:gd name="T14" fmla="*/ 186 w 231"/>
                <a:gd name="T15" fmla="*/ 12 h 489"/>
                <a:gd name="T16" fmla="*/ 161 w 231"/>
                <a:gd name="T17" fmla="*/ 0 h 489"/>
                <a:gd name="T18" fmla="*/ 104 w 231"/>
                <a:gd name="T19" fmla="*/ 21 h 489"/>
                <a:gd name="T20" fmla="*/ 55 w 231"/>
                <a:gd name="T21" fmla="*/ 91 h 489"/>
                <a:gd name="T22" fmla="*/ 22 w 231"/>
                <a:gd name="T23" fmla="*/ 178 h 489"/>
                <a:gd name="T24" fmla="*/ 0 w 231"/>
                <a:gd name="T25" fmla="*/ 318 h 489"/>
                <a:gd name="T26" fmla="*/ 15 w 231"/>
                <a:gd name="T27" fmla="*/ 429 h 489"/>
                <a:gd name="T28" fmla="*/ 46 w 231"/>
                <a:gd name="T29" fmla="*/ 477 h 489"/>
                <a:gd name="T30" fmla="*/ 79 w 231"/>
                <a:gd name="T31" fmla="*/ 489 h 489"/>
                <a:gd name="T32" fmla="*/ 49 w 231"/>
                <a:gd name="T33" fmla="*/ 465 h 489"/>
                <a:gd name="T34" fmla="*/ 49 w 231"/>
                <a:gd name="T35" fmla="*/ 465 h 489"/>
                <a:gd name="T36" fmla="*/ 46 w 231"/>
                <a:gd name="T37" fmla="*/ 462 h 489"/>
                <a:gd name="T38" fmla="*/ 28 w 231"/>
                <a:gd name="T39" fmla="*/ 444 h 489"/>
                <a:gd name="T40" fmla="*/ 28 w 231"/>
                <a:gd name="T41" fmla="*/ 444 h 489"/>
                <a:gd name="T42" fmla="*/ 21 w 231"/>
                <a:gd name="T43" fmla="*/ 401 h 489"/>
                <a:gd name="T44" fmla="*/ 18 w 231"/>
                <a:gd name="T45" fmla="*/ 278 h 489"/>
                <a:gd name="T46" fmla="*/ 30 w 231"/>
                <a:gd name="T47" fmla="*/ 180 h 489"/>
                <a:gd name="T48" fmla="*/ 30 w 231"/>
                <a:gd name="T49" fmla="*/ 180 h 489"/>
                <a:gd name="T50" fmla="*/ 67 w 231"/>
                <a:gd name="T51" fmla="*/ 104 h 489"/>
                <a:gd name="T52" fmla="*/ 116 w 231"/>
                <a:gd name="T53" fmla="*/ 34 h 489"/>
                <a:gd name="T54" fmla="*/ 152 w 231"/>
                <a:gd name="T55" fmla="*/ 8 h 489"/>
                <a:gd name="T56" fmla="*/ 152 w 231"/>
                <a:gd name="T57" fmla="*/ 8 h 489"/>
                <a:gd name="T58" fmla="*/ 173 w 231"/>
                <a:gd name="T59" fmla="*/ 18 h 489"/>
                <a:gd name="T60" fmla="*/ 177 w 231"/>
                <a:gd name="T61" fmla="*/ 19 h 489"/>
                <a:gd name="T62" fmla="*/ 177 w 231"/>
                <a:gd name="T63" fmla="*/ 19 h 489"/>
                <a:gd name="T64" fmla="*/ 198 w 231"/>
                <a:gd name="T65" fmla="*/ 48 h 489"/>
                <a:gd name="T66" fmla="*/ 198 w 231"/>
                <a:gd name="T67" fmla="*/ 48 h 489"/>
                <a:gd name="T68" fmla="*/ 201 w 231"/>
                <a:gd name="T69" fmla="*/ 55 h 489"/>
                <a:gd name="T70" fmla="*/ 216 w 231"/>
                <a:gd name="T71" fmla="*/ 123 h 489"/>
                <a:gd name="T72" fmla="*/ 207 w 231"/>
                <a:gd name="T73" fmla="*/ 257 h 489"/>
                <a:gd name="T74" fmla="*/ 195 w 231"/>
                <a:gd name="T75" fmla="*/ 300 h 489"/>
                <a:gd name="T76" fmla="*/ 195 w 231"/>
                <a:gd name="T77" fmla="*/ 300 h 489"/>
                <a:gd name="T78" fmla="*/ 155 w 231"/>
                <a:gd name="T79" fmla="*/ 401 h 489"/>
                <a:gd name="T80" fmla="*/ 125 w 231"/>
                <a:gd name="T81" fmla="*/ 443 h 489"/>
                <a:gd name="T82" fmla="*/ 94 w 231"/>
                <a:gd name="T83" fmla="*/ 470 h 489"/>
                <a:gd name="T84" fmla="*/ 78 w 231"/>
                <a:gd name="T85" fmla="*/ 474 h 489"/>
                <a:gd name="T86" fmla="*/ 78 w 231"/>
                <a:gd name="T87" fmla="*/ 47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1" h="489">
                  <a:moveTo>
                    <a:pt x="79" y="489"/>
                  </a:moveTo>
                  <a:lnTo>
                    <a:pt x="85" y="489"/>
                  </a:lnTo>
                  <a:lnTo>
                    <a:pt x="106" y="483"/>
                  </a:lnTo>
                  <a:lnTo>
                    <a:pt x="116" y="475"/>
                  </a:lnTo>
                  <a:lnTo>
                    <a:pt x="127" y="467"/>
                  </a:lnTo>
                  <a:lnTo>
                    <a:pt x="137" y="456"/>
                  </a:lnTo>
                  <a:lnTo>
                    <a:pt x="148" y="444"/>
                  </a:lnTo>
                  <a:lnTo>
                    <a:pt x="158" y="429"/>
                  </a:lnTo>
                  <a:lnTo>
                    <a:pt x="167" y="415"/>
                  </a:lnTo>
                  <a:lnTo>
                    <a:pt x="176" y="397"/>
                  </a:lnTo>
                  <a:lnTo>
                    <a:pt x="194" y="358"/>
                  </a:lnTo>
                  <a:lnTo>
                    <a:pt x="207" y="314"/>
                  </a:lnTo>
                  <a:lnTo>
                    <a:pt x="209" y="309"/>
                  </a:lnTo>
                  <a:lnTo>
                    <a:pt x="220" y="265"/>
                  </a:lnTo>
                  <a:lnTo>
                    <a:pt x="228" y="214"/>
                  </a:lnTo>
                  <a:lnTo>
                    <a:pt x="231" y="169"/>
                  </a:lnTo>
                  <a:lnTo>
                    <a:pt x="231" y="128"/>
                  </a:lnTo>
                  <a:lnTo>
                    <a:pt x="225" y="91"/>
                  </a:lnTo>
                  <a:lnTo>
                    <a:pt x="222" y="74"/>
                  </a:lnTo>
                  <a:lnTo>
                    <a:pt x="216" y="60"/>
                  </a:lnTo>
                  <a:lnTo>
                    <a:pt x="210" y="46"/>
                  </a:lnTo>
                  <a:lnTo>
                    <a:pt x="201" y="28"/>
                  </a:lnTo>
                  <a:lnTo>
                    <a:pt x="194" y="19"/>
                  </a:lnTo>
                  <a:lnTo>
                    <a:pt x="186" y="12"/>
                  </a:lnTo>
                  <a:lnTo>
                    <a:pt x="180" y="8"/>
                  </a:lnTo>
                  <a:lnTo>
                    <a:pt x="171" y="3"/>
                  </a:lnTo>
                  <a:lnTo>
                    <a:pt x="161" y="0"/>
                  </a:lnTo>
                  <a:lnTo>
                    <a:pt x="146" y="0"/>
                  </a:lnTo>
                  <a:lnTo>
                    <a:pt x="125" y="6"/>
                  </a:lnTo>
                  <a:lnTo>
                    <a:pt x="104" y="21"/>
                  </a:lnTo>
                  <a:lnTo>
                    <a:pt x="84" y="45"/>
                  </a:lnTo>
                  <a:lnTo>
                    <a:pt x="73" y="58"/>
                  </a:lnTo>
                  <a:lnTo>
                    <a:pt x="55" y="91"/>
                  </a:lnTo>
                  <a:lnTo>
                    <a:pt x="37" y="129"/>
                  </a:lnTo>
                  <a:lnTo>
                    <a:pt x="24" y="174"/>
                  </a:lnTo>
                  <a:lnTo>
                    <a:pt x="22" y="178"/>
                  </a:lnTo>
                  <a:lnTo>
                    <a:pt x="12" y="224"/>
                  </a:lnTo>
                  <a:lnTo>
                    <a:pt x="3" y="273"/>
                  </a:lnTo>
                  <a:lnTo>
                    <a:pt x="0" y="318"/>
                  </a:lnTo>
                  <a:lnTo>
                    <a:pt x="2" y="360"/>
                  </a:lnTo>
                  <a:lnTo>
                    <a:pt x="6" y="397"/>
                  </a:lnTo>
                  <a:lnTo>
                    <a:pt x="15" y="429"/>
                  </a:lnTo>
                  <a:lnTo>
                    <a:pt x="30" y="459"/>
                  </a:lnTo>
                  <a:lnTo>
                    <a:pt x="37" y="470"/>
                  </a:lnTo>
                  <a:lnTo>
                    <a:pt x="46" y="477"/>
                  </a:lnTo>
                  <a:lnTo>
                    <a:pt x="60" y="486"/>
                  </a:lnTo>
                  <a:lnTo>
                    <a:pt x="70" y="489"/>
                  </a:lnTo>
                  <a:lnTo>
                    <a:pt x="79" y="489"/>
                  </a:lnTo>
                  <a:close/>
                  <a:moveTo>
                    <a:pt x="67" y="474"/>
                  </a:moveTo>
                  <a:lnTo>
                    <a:pt x="58" y="471"/>
                  </a:lnTo>
                  <a:lnTo>
                    <a:pt x="49" y="465"/>
                  </a:lnTo>
                  <a:lnTo>
                    <a:pt x="51" y="472"/>
                  </a:lnTo>
                  <a:lnTo>
                    <a:pt x="55" y="470"/>
                  </a:lnTo>
                  <a:lnTo>
                    <a:pt x="49" y="465"/>
                  </a:lnTo>
                  <a:lnTo>
                    <a:pt x="51" y="472"/>
                  </a:lnTo>
                  <a:lnTo>
                    <a:pt x="55" y="470"/>
                  </a:lnTo>
                  <a:lnTo>
                    <a:pt x="46" y="462"/>
                  </a:lnTo>
                  <a:lnTo>
                    <a:pt x="39" y="452"/>
                  </a:lnTo>
                  <a:lnTo>
                    <a:pt x="33" y="440"/>
                  </a:lnTo>
                  <a:lnTo>
                    <a:pt x="28" y="444"/>
                  </a:lnTo>
                  <a:lnTo>
                    <a:pt x="36" y="446"/>
                  </a:lnTo>
                  <a:lnTo>
                    <a:pt x="33" y="440"/>
                  </a:lnTo>
                  <a:lnTo>
                    <a:pt x="28" y="444"/>
                  </a:lnTo>
                  <a:lnTo>
                    <a:pt x="36" y="446"/>
                  </a:lnTo>
                  <a:lnTo>
                    <a:pt x="30" y="434"/>
                  </a:lnTo>
                  <a:lnTo>
                    <a:pt x="21" y="401"/>
                  </a:lnTo>
                  <a:lnTo>
                    <a:pt x="17" y="364"/>
                  </a:lnTo>
                  <a:lnTo>
                    <a:pt x="15" y="322"/>
                  </a:lnTo>
                  <a:lnTo>
                    <a:pt x="18" y="278"/>
                  </a:lnTo>
                  <a:lnTo>
                    <a:pt x="25" y="232"/>
                  </a:lnTo>
                  <a:lnTo>
                    <a:pt x="37" y="183"/>
                  </a:lnTo>
                  <a:lnTo>
                    <a:pt x="30" y="180"/>
                  </a:lnTo>
                  <a:lnTo>
                    <a:pt x="36" y="187"/>
                  </a:lnTo>
                  <a:lnTo>
                    <a:pt x="37" y="183"/>
                  </a:lnTo>
                  <a:lnTo>
                    <a:pt x="30" y="180"/>
                  </a:lnTo>
                  <a:lnTo>
                    <a:pt x="36" y="187"/>
                  </a:lnTo>
                  <a:lnTo>
                    <a:pt x="49" y="143"/>
                  </a:lnTo>
                  <a:lnTo>
                    <a:pt x="67" y="104"/>
                  </a:lnTo>
                  <a:lnTo>
                    <a:pt x="85" y="71"/>
                  </a:lnTo>
                  <a:lnTo>
                    <a:pt x="95" y="58"/>
                  </a:lnTo>
                  <a:lnTo>
                    <a:pt x="116" y="34"/>
                  </a:lnTo>
                  <a:lnTo>
                    <a:pt x="137" y="19"/>
                  </a:lnTo>
                  <a:lnTo>
                    <a:pt x="158" y="14"/>
                  </a:lnTo>
                  <a:lnTo>
                    <a:pt x="152" y="8"/>
                  </a:lnTo>
                  <a:lnTo>
                    <a:pt x="153" y="15"/>
                  </a:lnTo>
                  <a:lnTo>
                    <a:pt x="158" y="14"/>
                  </a:lnTo>
                  <a:lnTo>
                    <a:pt x="152" y="8"/>
                  </a:lnTo>
                  <a:lnTo>
                    <a:pt x="153" y="15"/>
                  </a:lnTo>
                  <a:lnTo>
                    <a:pt x="164" y="15"/>
                  </a:lnTo>
                  <a:lnTo>
                    <a:pt x="173" y="18"/>
                  </a:lnTo>
                  <a:lnTo>
                    <a:pt x="182" y="22"/>
                  </a:lnTo>
                  <a:lnTo>
                    <a:pt x="182" y="15"/>
                  </a:lnTo>
                  <a:lnTo>
                    <a:pt x="177" y="19"/>
                  </a:lnTo>
                  <a:lnTo>
                    <a:pt x="182" y="22"/>
                  </a:lnTo>
                  <a:lnTo>
                    <a:pt x="182" y="15"/>
                  </a:lnTo>
                  <a:lnTo>
                    <a:pt x="177" y="19"/>
                  </a:lnTo>
                  <a:lnTo>
                    <a:pt x="185" y="27"/>
                  </a:lnTo>
                  <a:lnTo>
                    <a:pt x="192" y="36"/>
                  </a:lnTo>
                  <a:lnTo>
                    <a:pt x="198" y="48"/>
                  </a:lnTo>
                  <a:lnTo>
                    <a:pt x="203" y="45"/>
                  </a:lnTo>
                  <a:lnTo>
                    <a:pt x="195" y="42"/>
                  </a:lnTo>
                  <a:lnTo>
                    <a:pt x="198" y="48"/>
                  </a:lnTo>
                  <a:lnTo>
                    <a:pt x="203" y="45"/>
                  </a:lnTo>
                  <a:lnTo>
                    <a:pt x="195" y="42"/>
                  </a:lnTo>
                  <a:lnTo>
                    <a:pt x="201" y="55"/>
                  </a:lnTo>
                  <a:lnTo>
                    <a:pt x="207" y="70"/>
                  </a:lnTo>
                  <a:lnTo>
                    <a:pt x="210" y="86"/>
                  </a:lnTo>
                  <a:lnTo>
                    <a:pt x="216" y="123"/>
                  </a:lnTo>
                  <a:lnTo>
                    <a:pt x="216" y="165"/>
                  </a:lnTo>
                  <a:lnTo>
                    <a:pt x="213" y="210"/>
                  </a:lnTo>
                  <a:lnTo>
                    <a:pt x="207" y="257"/>
                  </a:lnTo>
                  <a:lnTo>
                    <a:pt x="194" y="305"/>
                  </a:lnTo>
                  <a:lnTo>
                    <a:pt x="201" y="308"/>
                  </a:lnTo>
                  <a:lnTo>
                    <a:pt x="195" y="300"/>
                  </a:lnTo>
                  <a:lnTo>
                    <a:pt x="194" y="305"/>
                  </a:lnTo>
                  <a:lnTo>
                    <a:pt x="201" y="308"/>
                  </a:lnTo>
                  <a:lnTo>
                    <a:pt x="195" y="300"/>
                  </a:lnTo>
                  <a:lnTo>
                    <a:pt x="182" y="345"/>
                  </a:lnTo>
                  <a:lnTo>
                    <a:pt x="164" y="383"/>
                  </a:lnTo>
                  <a:lnTo>
                    <a:pt x="155" y="401"/>
                  </a:lnTo>
                  <a:lnTo>
                    <a:pt x="146" y="416"/>
                  </a:lnTo>
                  <a:lnTo>
                    <a:pt x="136" y="431"/>
                  </a:lnTo>
                  <a:lnTo>
                    <a:pt x="125" y="443"/>
                  </a:lnTo>
                  <a:lnTo>
                    <a:pt x="115" y="453"/>
                  </a:lnTo>
                  <a:lnTo>
                    <a:pt x="104" y="462"/>
                  </a:lnTo>
                  <a:lnTo>
                    <a:pt x="94" y="470"/>
                  </a:lnTo>
                  <a:lnTo>
                    <a:pt x="73" y="475"/>
                  </a:lnTo>
                  <a:lnTo>
                    <a:pt x="79" y="481"/>
                  </a:lnTo>
                  <a:lnTo>
                    <a:pt x="78" y="474"/>
                  </a:lnTo>
                  <a:lnTo>
                    <a:pt x="73" y="475"/>
                  </a:lnTo>
                  <a:lnTo>
                    <a:pt x="79" y="481"/>
                  </a:lnTo>
                  <a:lnTo>
                    <a:pt x="78" y="474"/>
                  </a:lnTo>
                  <a:lnTo>
                    <a:pt x="67" y="4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43"/>
            <p:cNvSpPr>
              <a:spLocks/>
            </p:cNvSpPr>
            <p:nvPr/>
          </p:nvSpPr>
          <p:spPr bwMode="auto">
            <a:xfrm>
              <a:off x="2222501" y="1439863"/>
              <a:ext cx="1338263" cy="293688"/>
            </a:xfrm>
            <a:custGeom>
              <a:avLst/>
              <a:gdLst>
                <a:gd name="T0" fmla="*/ 843 w 843"/>
                <a:gd name="T1" fmla="*/ 70 h 185"/>
                <a:gd name="T2" fmla="*/ 97 w 843"/>
                <a:gd name="T3" fmla="*/ 0 h 185"/>
                <a:gd name="T4" fmla="*/ 0 w 843"/>
                <a:gd name="T5" fmla="*/ 94 h 185"/>
                <a:gd name="T6" fmla="*/ 835 w 843"/>
                <a:gd name="T7" fmla="*/ 185 h 185"/>
                <a:gd name="T8" fmla="*/ 838 w 843"/>
                <a:gd name="T9" fmla="*/ 137 h 185"/>
                <a:gd name="T10" fmla="*/ 843 w 843"/>
                <a:gd name="T11" fmla="*/ 70 h 185"/>
              </a:gdLst>
              <a:ahLst/>
              <a:cxnLst>
                <a:cxn ang="0">
                  <a:pos x="T0" y="T1"/>
                </a:cxn>
                <a:cxn ang="0">
                  <a:pos x="T2" y="T3"/>
                </a:cxn>
                <a:cxn ang="0">
                  <a:pos x="T4" y="T5"/>
                </a:cxn>
                <a:cxn ang="0">
                  <a:pos x="T6" y="T7"/>
                </a:cxn>
                <a:cxn ang="0">
                  <a:pos x="T8" y="T9"/>
                </a:cxn>
                <a:cxn ang="0">
                  <a:pos x="T10" y="T11"/>
                </a:cxn>
              </a:cxnLst>
              <a:rect l="0" t="0" r="r" b="b"/>
              <a:pathLst>
                <a:path w="843" h="185">
                  <a:moveTo>
                    <a:pt x="843" y="70"/>
                  </a:moveTo>
                  <a:lnTo>
                    <a:pt x="97" y="0"/>
                  </a:lnTo>
                  <a:lnTo>
                    <a:pt x="0" y="94"/>
                  </a:lnTo>
                  <a:lnTo>
                    <a:pt x="835" y="185"/>
                  </a:lnTo>
                  <a:lnTo>
                    <a:pt x="838" y="137"/>
                  </a:lnTo>
                  <a:lnTo>
                    <a:pt x="843" y="70"/>
                  </a:lnTo>
                  <a:close/>
                </a:path>
              </a:pathLst>
            </a:custGeom>
            <a:solidFill>
              <a:srgbClr val="E0E5E5"/>
            </a:solidFill>
            <a:ln w="0">
              <a:solidFill>
                <a:srgbClr val="E0E5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44"/>
            <p:cNvSpPr>
              <a:spLocks noEditPoints="1"/>
            </p:cNvSpPr>
            <p:nvPr/>
          </p:nvSpPr>
          <p:spPr bwMode="auto">
            <a:xfrm>
              <a:off x="2193926" y="1428751"/>
              <a:ext cx="1377950" cy="315913"/>
            </a:xfrm>
            <a:custGeom>
              <a:avLst/>
              <a:gdLst>
                <a:gd name="T0" fmla="*/ 113 w 868"/>
                <a:gd name="T1" fmla="*/ 0 h 199"/>
                <a:gd name="T2" fmla="*/ 110 w 868"/>
                <a:gd name="T3" fmla="*/ 0 h 199"/>
                <a:gd name="T4" fmla="*/ 109 w 868"/>
                <a:gd name="T5" fmla="*/ 1 h 199"/>
                <a:gd name="T6" fmla="*/ 12 w 868"/>
                <a:gd name="T7" fmla="*/ 95 h 199"/>
                <a:gd name="T8" fmla="*/ 0 w 868"/>
                <a:gd name="T9" fmla="*/ 107 h 199"/>
                <a:gd name="T10" fmla="*/ 19 w 868"/>
                <a:gd name="T11" fmla="*/ 108 h 199"/>
                <a:gd name="T12" fmla="*/ 855 w 868"/>
                <a:gd name="T13" fmla="*/ 199 h 199"/>
                <a:gd name="T14" fmla="*/ 861 w 868"/>
                <a:gd name="T15" fmla="*/ 199 h 199"/>
                <a:gd name="T16" fmla="*/ 861 w 868"/>
                <a:gd name="T17" fmla="*/ 195 h 199"/>
                <a:gd name="T18" fmla="*/ 864 w 868"/>
                <a:gd name="T19" fmla="*/ 147 h 199"/>
                <a:gd name="T20" fmla="*/ 868 w 868"/>
                <a:gd name="T21" fmla="*/ 80 h 199"/>
                <a:gd name="T22" fmla="*/ 868 w 868"/>
                <a:gd name="T23" fmla="*/ 71 h 199"/>
                <a:gd name="T24" fmla="*/ 859 w 868"/>
                <a:gd name="T25" fmla="*/ 70 h 199"/>
                <a:gd name="T26" fmla="*/ 113 w 868"/>
                <a:gd name="T27" fmla="*/ 0 h 199"/>
                <a:gd name="T28" fmla="*/ 862 w 868"/>
                <a:gd name="T29" fmla="*/ 85 h 199"/>
                <a:gd name="T30" fmla="*/ 861 w 868"/>
                <a:gd name="T31" fmla="*/ 77 h 199"/>
                <a:gd name="T32" fmla="*/ 853 w 868"/>
                <a:gd name="T33" fmla="*/ 76 h 199"/>
                <a:gd name="T34" fmla="*/ 849 w 868"/>
                <a:gd name="T35" fmla="*/ 143 h 199"/>
                <a:gd name="T36" fmla="*/ 846 w 868"/>
                <a:gd name="T37" fmla="*/ 190 h 199"/>
                <a:gd name="T38" fmla="*/ 853 w 868"/>
                <a:gd name="T39" fmla="*/ 192 h 199"/>
                <a:gd name="T40" fmla="*/ 852 w 868"/>
                <a:gd name="T41" fmla="*/ 184 h 199"/>
                <a:gd name="T42" fmla="*/ 16 w 868"/>
                <a:gd name="T43" fmla="*/ 94 h 199"/>
                <a:gd name="T44" fmla="*/ 18 w 868"/>
                <a:gd name="T45" fmla="*/ 101 h 199"/>
                <a:gd name="T46" fmla="*/ 24 w 868"/>
                <a:gd name="T47" fmla="*/ 107 h 199"/>
                <a:gd name="T48" fmla="*/ 121 w 868"/>
                <a:gd name="T49" fmla="*/ 13 h 199"/>
                <a:gd name="T50" fmla="*/ 115 w 868"/>
                <a:gd name="T51" fmla="*/ 7 h 199"/>
                <a:gd name="T52" fmla="*/ 116 w 868"/>
                <a:gd name="T53" fmla="*/ 15 h 199"/>
                <a:gd name="T54" fmla="*/ 862 w 868"/>
                <a:gd name="T55" fmla="*/ 8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8" h="199">
                  <a:moveTo>
                    <a:pt x="113" y="0"/>
                  </a:moveTo>
                  <a:lnTo>
                    <a:pt x="110" y="0"/>
                  </a:lnTo>
                  <a:lnTo>
                    <a:pt x="109" y="1"/>
                  </a:lnTo>
                  <a:lnTo>
                    <a:pt x="12" y="95"/>
                  </a:lnTo>
                  <a:lnTo>
                    <a:pt x="0" y="107"/>
                  </a:lnTo>
                  <a:lnTo>
                    <a:pt x="19" y="108"/>
                  </a:lnTo>
                  <a:lnTo>
                    <a:pt x="855" y="199"/>
                  </a:lnTo>
                  <a:lnTo>
                    <a:pt x="861" y="199"/>
                  </a:lnTo>
                  <a:lnTo>
                    <a:pt x="861" y="195"/>
                  </a:lnTo>
                  <a:lnTo>
                    <a:pt x="864" y="147"/>
                  </a:lnTo>
                  <a:lnTo>
                    <a:pt x="868" y="80"/>
                  </a:lnTo>
                  <a:lnTo>
                    <a:pt x="868" y="71"/>
                  </a:lnTo>
                  <a:lnTo>
                    <a:pt x="859" y="70"/>
                  </a:lnTo>
                  <a:lnTo>
                    <a:pt x="113" y="0"/>
                  </a:lnTo>
                  <a:close/>
                  <a:moveTo>
                    <a:pt x="862" y="85"/>
                  </a:moveTo>
                  <a:lnTo>
                    <a:pt x="861" y="77"/>
                  </a:lnTo>
                  <a:lnTo>
                    <a:pt x="853" y="76"/>
                  </a:lnTo>
                  <a:lnTo>
                    <a:pt x="849" y="143"/>
                  </a:lnTo>
                  <a:lnTo>
                    <a:pt x="846" y="190"/>
                  </a:lnTo>
                  <a:lnTo>
                    <a:pt x="853" y="192"/>
                  </a:lnTo>
                  <a:lnTo>
                    <a:pt x="852" y="184"/>
                  </a:lnTo>
                  <a:lnTo>
                    <a:pt x="16" y="94"/>
                  </a:lnTo>
                  <a:lnTo>
                    <a:pt x="18" y="101"/>
                  </a:lnTo>
                  <a:lnTo>
                    <a:pt x="24" y="107"/>
                  </a:lnTo>
                  <a:lnTo>
                    <a:pt x="121" y="13"/>
                  </a:lnTo>
                  <a:lnTo>
                    <a:pt x="115" y="7"/>
                  </a:lnTo>
                  <a:lnTo>
                    <a:pt x="116" y="15"/>
                  </a:lnTo>
                  <a:lnTo>
                    <a:pt x="862" y="8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45"/>
            <p:cNvSpPr>
              <a:spLocks/>
            </p:cNvSpPr>
            <p:nvPr/>
          </p:nvSpPr>
          <p:spPr bwMode="auto">
            <a:xfrm>
              <a:off x="3976688" y="1449388"/>
              <a:ext cx="198438" cy="357188"/>
            </a:xfrm>
            <a:custGeom>
              <a:avLst/>
              <a:gdLst>
                <a:gd name="T0" fmla="*/ 34 w 125"/>
                <a:gd name="T1" fmla="*/ 225 h 225"/>
                <a:gd name="T2" fmla="*/ 49 w 125"/>
                <a:gd name="T3" fmla="*/ 225 h 225"/>
                <a:gd name="T4" fmla="*/ 65 w 125"/>
                <a:gd name="T5" fmla="*/ 217 h 225"/>
                <a:gd name="T6" fmla="*/ 82 w 125"/>
                <a:gd name="T7" fmla="*/ 202 h 225"/>
                <a:gd name="T8" fmla="*/ 95 w 125"/>
                <a:gd name="T9" fmla="*/ 182 h 225"/>
                <a:gd name="T10" fmla="*/ 108 w 125"/>
                <a:gd name="T11" fmla="*/ 156 h 225"/>
                <a:gd name="T12" fmla="*/ 117 w 125"/>
                <a:gd name="T13" fmla="*/ 127 h 225"/>
                <a:gd name="T14" fmla="*/ 123 w 125"/>
                <a:gd name="T15" fmla="*/ 97 h 225"/>
                <a:gd name="T16" fmla="*/ 125 w 125"/>
                <a:gd name="T17" fmla="*/ 69 h 225"/>
                <a:gd name="T18" fmla="*/ 122 w 125"/>
                <a:gd name="T19" fmla="*/ 43 h 225"/>
                <a:gd name="T20" fmla="*/ 116 w 125"/>
                <a:gd name="T21" fmla="*/ 24 h 225"/>
                <a:gd name="T22" fmla="*/ 105 w 125"/>
                <a:gd name="T23" fmla="*/ 9 h 225"/>
                <a:gd name="T24" fmla="*/ 92 w 125"/>
                <a:gd name="T25" fmla="*/ 0 h 225"/>
                <a:gd name="T26" fmla="*/ 76 w 125"/>
                <a:gd name="T27" fmla="*/ 2 h 225"/>
                <a:gd name="T28" fmla="*/ 59 w 125"/>
                <a:gd name="T29" fmla="*/ 9 h 225"/>
                <a:gd name="T30" fmla="*/ 44 w 125"/>
                <a:gd name="T31" fmla="*/ 24 h 225"/>
                <a:gd name="T32" fmla="*/ 30 w 125"/>
                <a:gd name="T33" fmla="*/ 45 h 225"/>
                <a:gd name="T34" fmla="*/ 18 w 125"/>
                <a:gd name="T35" fmla="*/ 70 h 225"/>
                <a:gd name="T36" fmla="*/ 7 w 125"/>
                <a:gd name="T37" fmla="*/ 98 h 225"/>
                <a:gd name="T38" fmla="*/ 1 w 125"/>
                <a:gd name="T39" fmla="*/ 130 h 225"/>
                <a:gd name="T40" fmla="*/ 0 w 125"/>
                <a:gd name="T41" fmla="*/ 158 h 225"/>
                <a:gd name="T42" fmla="*/ 3 w 125"/>
                <a:gd name="T43" fmla="*/ 182 h 225"/>
                <a:gd name="T44" fmla="*/ 10 w 125"/>
                <a:gd name="T45" fmla="*/ 202 h 225"/>
                <a:gd name="T46" fmla="*/ 21 w 125"/>
                <a:gd name="T47" fmla="*/ 217 h 225"/>
                <a:gd name="T48" fmla="*/ 34 w 125"/>
                <a:gd name="T49"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225">
                  <a:moveTo>
                    <a:pt x="34" y="225"/>
                  </a:moveTo>
                  <a:lnTo>
                    <a:pt x="49" y="225"/>
                  </a:lnTo>
                  <a:lnTo>
                    <a:pt x="65" y="217"/>
                  </a:lnTo>
                  <a:lnTo>
                    <a:pt x="82" y="202"/>
                  </a:lnTo>
                  <a:lnTo>
                    <a:pt x="95" y="182"/>
                  </a:lnTo>
                  <a:lnTo>
                    <a:pt x="108" y="156"/>
                  </a:lnTo>
                  <a:lnTo>
                    <a:pt x="117" y="127"/>
                  </a:lnTo>
                  <a:lnTo>
                    <a:pt x="123" y="97"/>
                  </a:lnTo>
                  <a:lnTo>
                    <a:pt x="125" y="69"/>
                  </a:lnTo>
                  <a:lnTo>
                    <a:pt x="122" y="43"/>
                  </a:lnTo>
                  <a:lnTo>
                    <a:pt x="116" y="24"/>
                  </a:lnTo>
                  <a:lnTo>
                    <a:pt x="105" y="9"/>
                  </a:lnTo>
                  <a:lnTo>
                    <a:pt x="92" y="0"/>
                  </a:lnTo>
                  <a:lnTo>
                    <a:pt x="76" y="2"/>
                  </a:lnTo>
                  <a:lnTo>
                    <a:pt x="59" y="9"/>
                  </a:lnTo>
                  <a:lnTo>
                    <a:pt x="44" y="24"/>
                  </a:lnTo>
                  <a:lnTo>
                    <a:pt x="30" y="45"/>
                  </a:lnTo>
                  <a:lnTo>
                    <a:pt x="18" y="70"/>
                  </a:lnTo>
                  <a:lnTo>
                    <a:pt x="7" y="98"/>
                  </a:lnTo>
                  <a:lnTo>
                    <a:pt x="1" y="130"/>
                  </a:lnTo>
                  <a:lnTo>
                    <a:pt x="0" y="158"/>
                  </a:lnTo>
                  <a:lnTo>
                    <a:pt x="3" y="182"/>
                  </a:lnTo>
                  <a:lnTo>
                    <a:pt x="10" y="202"/>
                  </a:lnTo>
                  <a:lnTo>
                    <a:pt x="21" y="217"/>
                  </a:lnTo>
                  <a:lnTo>
                    <a:pt x="34" y="22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46"/>
            <p:cNvSpPr>
              <a:spLocks/>
            </p:cNvSpPr>
            <p:nvPr/>
          </p:nvSpPr>
          <p:spPr bwMode="auto">
            <a:xfrm>
              <a:off x="2303463" y="1633538"/>
              <a:ext cx="379413" cy="758825"/>
            </a:xfrm>
            <a:custGeom>
              <a:avLst/>
              <a:gdLst>
                <a:gd name="T0" fmla="*/ 239 w 239"/>
                <a:gd name="T1" fmla="*/ 235 h 478"/>
                <a:gd name="T2" fmla="*/ 227 w 239"/>
                <a:gd name="T3" fmla="*/ 143 h 478"/>
                <a:gd name="T4" fmla="*/ 207 w 239"/>
                <a:gd name="T5" fmla="*/ 86 h 478"/>
                <a:gd name="T6" fmla="*/ 190 w 239"/>
                <a:gd name="T7" fmla="*/ 55 h 478"/>
                <a:gd name="T8" fmla="*/ 178 w 239"/>
                <a:gd name="T9" fmla="*/ 39 h 478"/>
                <a:gd name="T10" fmla="*/ 157 w 239"/>
                <a:gd name="T11" fmla="*/ 18 h 478"/>
                <a:gd name="T12" fmla="*/ 135 w 239"/>
                <a:gd name="T13" fmla="*/ 6 h 478"/>
                <a:gd name="T14" fmla="*/ 119 w 239"/>
                <a:gd name="T15" fmla="*/ 0 h 478"/>
                <a:gd name="T16" fmla="*/ 95 w 239"/>
                <a:gd name="T17" fmla="*/ 2 h 478"/>
                <a:gd name="T18" fmla="*/ 80 w 239"/>
                <a:gd name="T19" fmla="*/ 8 h 478"/>
                <a:gd name="T20" fmla="*/ 50 w 239"/>
                <a:gd name="T21" fmla="*/ 33 h 478"/>
                <a:gd name="T22" fmla="*/ 25 w 239"/>
                <a:gd name="T23" fmla="*/ 74 h 478"/>
                <a:gd name="T24" fmla="*/ 6 w 239"/>
                <a:gd name="T25" fmla="*/ 150 h 478"/>
                <a:gd name="T26" fmla="*/ 0 w 239"/>
                <a:gd name="T27" fmla="*/ 199 h 478"/>
                <a:gd name="T28" fmla="*/ 6 w 239"/>
                <a:gd name="T29" fmla="*/ 293 h 478"/>
                <a:gd name="T30" fmla="*/ 26 w 239"/>
                <a:gd name="T31" fmla="*/ 375 h 478"/>
                <a:gd name="T32" fmla="*/ 41 w 239"/>
                <a:gd name="T33" fmla="*/ 409 h 478"/>
                <a:gd name="T34" fmla="*/ 53 w 239"/>
                <a:gd name="T35" fmla="*/ 426 h 478"/>
                <a:gd name="T36" fmla="*/ 73 w 239"/>
                <a:gd name="T37" fmla="*/ 450 h 478"/>
                <a:gd name="T38" fmla="*/ 95 w 239"/>
                <a:gd name="T39" fmla="*/ 467 h 478"/>
                <a:gd name="T40" fmla="*/ 111 w 239"/>
                <a:gd name="T41" fmla="*/ 474 h 478"/>
                <a:gd name="T42" fmla="*/ 134 w 239"/>
                <a:gd name="T43" fmla="*/ 478 h 478"/>
                <a:gd name="T44" fmla="*/ 119 w 239"/>
                <a:gd name="T45" fmla="*/ 464 h 478"/>
                <a:gd name="T46" fmla="*/ 110 w 239"/>
                <a:gd name="T47" fmla="*/ 468 h 478"/>
                <a:gd name="T48" fmla="*/ 108 w 239"/>
                <a:gd name="T49" fmla="*/ 461 h 478"/>
                <a:gd name="T50" fmla="*/ 113 w 239"/>
                <a:gd name="T51" fmla="*/ 464 h 478"/>
                <a:gd name="T52" fmla="*/ 90 w 239"/>
                <a:gd name="T53" fmla="*/ 452 h 478"/>
                <a:gd name="T54" fmla="*/ 71 w 239"/>
                <a:gd name="T55" fmla="*/ 431 h 478"/>
                <a:gd name="T56" fmla="*/ 58 w 239"/>
                <a:gd name="T57" fmla="*/ 422 h 478"/>
                <a:gd name="T58" fmla="*/ 61 w 239"/>
                <a:gd name="T59" fmla="*/ 418 h 478"/>
                <a:gd name="T60" fmla="*/ 64 w 239"/>
                <a:gd name="T61" fmla="*/ 422 h 478"/>
                <a:gd name="T62" fmla="*/ 47 w 239"/>
                <a:gd name="T63" fmla="*/ 391 h 478"/>
                <a:gd name="T64" fmla="*/ 26 w 239"/>
                <a:gd name="T65" fmla="*/ 334 h 478"/>
                <a:gd name="T66" fmla="*/ 13 w 239"/>
                <a:gd name="T67" fmla="*/ 247 h 478"/>
                <a:gd name="T68" fmla="*/ 17 w 239"/>
                <a:gd name="T69" fmla="*/ 155 h 478"/>
                <a:gd name="T70" fmla="*/ 17 w 239"/>
                <a:gd name="T71" fmla="*/ 159 h 478"/>
                <a:gd name="T72" fmla="*/ 11 w 239"/>
                <a:gd name="T73" fmla="*/ 155 h 478"/>
                <a:gd name="T74" fmla="*/ 25 w 239"/>
                <a:gd name="T75" fmla="*/ 119 h 478"/>
                <a:gd name="T76" fmla="*/ 44 w 239"/>
                <a:gd name="T77" fmla="*/ 69 h 478"/>
                <a:gd name="T78" fmla="*/ 71 w 239"/>
                <a:gd name="T79" fmla="*/ 31 h 478"/>
                <a:gd name="T80" fmla="*/ 86 w 239"/>
                <a:gd name="T81" fmla="*/ 12 h 478"/>
                <a:gd name="T82" fmla="*/ 92 w 239"/>
                <a:gd name="T83" fmla="*/ 17 h 478"/>
                <a:gd name="T84" fmla="*/ 87 w 239"/>
                <a:gd name="T85" fmla="*/ 20 h 478"/>
                <a:gd name="T86" fmla="*/ 110 w 239"/>
                <a:gd name="T87" fmla="*/ 14 h 478"/>
                <a:gd name="T88" fmla="*/ 134 w 239"/>
                <a:gd name="T89" fmla="*/ 17 h 478"/>
                <a:gd name="T90" fmla="*/ 128 w 239"/>
                <a:gd name="T91" fmla="*/ 15 h 478"/>
                <a:gd name="T92" fmla="*/ 132 w 239"/>
                <a:gd name="T93" fmla="*/ 11 h 478"/>
                <a:gd name="T94" fmla="*/ 140 w 239"/>
                <a:gd name="T95" fmla="*/ 20 h 478"/>
                <a:gd name="T96" fmla="*/ 160 w 239"/>
                <a:gd name="T97" fmla="*/ 36 h 478"/>
                <a:gd name="T98" fmla="*/ 180 w 239"/>
                <a:gd name="T99" fmla="*/ 61 h 478"/>
                <a:gd name="T100" fmla="*/ 177 w 239"/>
                <a:gd name="T101" fmla="*/ 57 h 478"/>
                <a:gd name="T102" fmla="*/ 183 w 239"/>
                <a:gd name="T103" fmla="*/ 57 h 478"/>
                <a:gd name="T104" fmla="*/ 186 w 239"/>
                <a:gd name="T105" fmla="*/ 71 h 478"/>
                <a:gd name="T106" fmla="*/ 201 w 239"/>
                <a:gd name="T107" fmla="*/ 106 h 478"/>
                <a:gd name="T108" fmla="*/ 221 w 239"/>
                <a:gd name="T109" fmla="*/ 18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9" h="478">
                  <a:moveTo>
                    <a:pt x="227" y="233"/>
                  </a:moveTo>
                  <a:lnTo>
                    <a:pt x="239" y="235"/>
                  </a:lnTo>
                  <a:lnTo>
                    <a:pt x="235" y="186"/>
                  </a:lnTo>
                  <a:lnTo>
                    <a:pt x="227" y="143"/>
                  </a:lnTo>
                  <a:lnTo>
                    <a:pt x="214" y="104"/>
                  </a:lnTo>
                  <a:lnTo>
                    <a:pt x="207" y="86"/>
                  </a:lnTo>
                  <a:lnTo>
                    <a:pt x="199" y="70"/>
                  </a:lnTo>
                  <a:lnTo>
                    <a:pt x="190" y="55"/>
                  </a:lnTo>
                  <a:lnTo>
                    <a:pt x="187" y="52"/>
                  </a:lnTo>
                  <a:lnTo>
                    <a:pt x="178" y="39"/>
                  </a:lnTo>
                  <a:lnTo>
                    <a:pt x="168" y="27"/>
                  </a:lnTo>
                  <a:lnTo>
                    <a:pt x="157" y="18"/>
                  </a:lnTo>
                  <a:lnTo>
                    <a:pt x="147" y="11"/>
                  </a:lnTo>
                  <a:lnTo>
                    <a:pt x="135" y="6"/>
                  </a:lnTo>
                  <a:lnTo>
                    <a:pt x="131" y="3"/>
                  </a:lnTo>
                  <a:lnTo>
                    <a:pt x="119" y="0"/>
                  </a:lnTo>
                  <a:lnTo>
                    <a:pt x="107" y="0"/>
                  </a:lnTo>
                  <a:lnTo>
                    <a:pt x="95" y="2"/>
                  </a:lnTo>
                  <a:lnTo>
                    <a:pt x="84" y="6"/>
                  </a:lnTo>
                  <a:lnTo>
                    <a:pt x="80" y="8"/>
                  </a:lnTo>
                  <a:lnTo>
                    <a:pt x="59" y="22"/>
                  </a:lnTo>
                  <a:lnTo>
                    <a:pt x="50" y="33"/>
                  </a:lnTo>
                  <a:lnTo>
                    <a:pt x="32" y="60"/>
                  </a:lnTo>
                  <a:lnTo>
                    <a:pt x="25" y="74"/>
                  </a:lnTo>
                  <a:lnTo>
                    <a:pt x="13" y="110"/>
                  </a:lnTo>
                  <a:lnTo>
                    <a:pt x="6" y="150"/>
                  </a:lnTo>
                  <a:lnTo>
                    <a:pt x="4" y="156"/>
                  </a:lnTo>
                  <a:lnTo>
                    <a:pt x="0" y="199"/>
                  </a:lnTo>
                  <a:lnTo>
                    <a:pt x="1" y="245"/>
                  </a:lnTo>
                  <a:lnTo>
                    <a:pt x="6" y="293"/>
                  </a:lnTo>
                  <a:lnTo>
                    <a:pt x="13" y="336"/>
                  </a:lnTo>
                  <a:lnTo>
                    <a:pt x="26" y="375"/>
                  </a:lnTo>
                  <a:lnTo>
                    <a:pt x="34" y="392"/>
                  </a:lnTo>
                  <a:lnTo>
                    <a:pt x="41" y="409"/>
                  </a:lnTo>
                  <a:lnTo>
                    <a:pt x="50" y="424"/>
                  </a:lnTo>
                  <a:lnTo>
                    <a:pt x="53" y="426"/>
                  </a:lnTo>
                  <a:lnTo>
                    <a:pt x="64" y="440"/>
                  </a:lnTo>
                  <a:lnTo>
                    <a:pt x="73" y="450"/>
                  </a:lnTo>
                  <a:lnTo>
                    <a:pt x="83" y="461"/>
                  </a:lnTo>
                  <a:lnTo>
                    <a:pt x="95" y="467"/>
                  </a:lnTo>
                  <a:lnTo>
                    <a:pt x="105" y="473"/>
                  </a:lnTo>
                  <a:lnTo>
                    <a:pt x="111" y="474"/>
                  </a:lnTo>
                  <a:lnTo>
                    <a:pt x="122" y="477"/>
                  </a:lnTo>
                  <a:lnTo>
                    <a:pt x="134" y="478"/>
                  </a:lnTo>
                  <a:lnTo>
                    <a:pt x="131" y="465"/>
                  </a:lnTo>
                  <a:lnTo>
                    <a:pt x="119" y="464"/>
                  </a:lnTo>
                  <a:lnTo>
                    <a:pt x="108" y="461"/>
                  </a:lnTo>
                  <a:lnTo>
                    <a:pt x="110" y="468"/>
                  </a:lnTo>
                  <a:lnTo>
                    <a:pt x="113" y="464"/>
                  </a:lnTo>
                  <a:lnTo>
                    <a:pt x="108" y="461"/>
                  </a:lnTo>
                  <a:lnTo>
                    <a:pt x="110" y="468"/>
                  </a:lnTo>
                  <a:lnTo>
                    <a:pt x="113" y="464"/>
                  </a:lnTo>
                  <a:lnTo>
                    <a:pt x="102" y="458"/>
                  </a:lnTo>
                  <a:lnTo>
                    <a:pt x="90" y="452"/>
                  </a:lnTo>
                  <a:lnTo>
                    <a:pt x="80" y="441"/>
                  </a:lnTo>
                  <a:lnTo>
                    <a:pt x="71" y="431"/>
                  </a:lnTo>
                  <a:lnTo>
                    <a:pt x="61" y="418"/>
                  </a:lnTo>
                  <a:lnTo>
                    <a:pt x="58" y="422"/>
                  </a:lnTo>
                  <a:lnTo>
                    <a:pt x="64" y="422"/>
                  </a:lnTo>
                  <a:lnTo>
                    <a:pt x="61" y="418"/>
                  </a:lnTo>
                  <a:lnTo>
                    <a:pt x="58" y="422"/>
                  </a:lnTo>
                  <a:lnTo>
                    <a:pt x="64" y="422"/>
                  </a:lnTo>
                  <a:lnTo>
                    <a:pt x="55" y="407"/>
                  </a:lnTo>
                  <a:lnTo>
                    <a:pt x="47" y="391"/>
                  </a:lnTo>
                  <a:lnTo>
                    <a:pt x="40" y="373"/>
                  </a:lnTo>
                  <a:lnTo>
                    <a:pt x="26" y="334"/>
                  </a:lnTo>
                  <a:lnTo>
                    <a:pt x="19" y="291"/>
                  </a:lnTo>
                  <a:lnTo>
                    <a:pt x="13" y="247"/>
                  </a:lnTo>
                  <a:lnTo>
                    <a:pt x="13" y="198"/>
                  </a:lnTo>
                  <a:lnTo>
                    <a:pt x="17" y="155"/>
                  </a:lnTo>
                  <a:lnTo>
                    <a:pt x="11" y="155"/>
                  </a:lnTo>
                  <a:lnTo>
                    <a:pt x="17" y="159"/>
                  </a:lnTo>
                  <a:lnTo>
                    <a:pt x="17" y="155"/>
                  </a:lnTo>
                  <a:lnTo>
                    <a:pt x="11" y="155"/>
                  </a:lnTo>
                  <a:lnTo>
                    <a:pt x="17" y="159"/>
                  </a:lnTo>
                  <a:lnTo>
                    <a:pt x="25" y="119"/>
                  </a:lnTo>
                  <a:lnTo>
                    <a:pt x="37" y="83"/>
                  </a:lnTo>
                  <a:lnTo>
                    <a:pt x="44" y="69"/>
                  </a:lnTo>
                  <a:lnTo>
                    <a:pt x="62" y="42"/>
                  </a:lnTo>
                  <a:lnTo>
                    <a:pt x="71" y="31"/>
                  </a:lnTo>
                  <a:lnTo>
                    <a:pt x="92" y="17"/>
                  </a:lnTo>
                  <a:lnTo>
                    <a:pt x="86" y="12"/>
                  </a:lnTo>
                  <a:lnTo>
                    <a:pt x="87" y="20"/>
                  </a:lnTo>
                  <a:lnTo>
                    <a:pt x="92" y="17"/>
                  </a:lnTo>
                  <a:lnTo>
                    <a:pt x="86" y="12"/>
                  </a:lnTo>
                  <a:lnTo>
                    <a:pt x="87" y="20"/>
                  </a:lnTo>
                  <a:lnTo>
                    <a:pt x="98" y="15"/>
                  </a:lnTo>
                  <a:lnTo>
                    <a:pt x="110" y="14"/>
                  </a:lnTo>
                  <a:lnTo>
                    <a:pt x="122" y="14"/>
                  </a:lnTo>
                  <a:lnTo>
                    <a:pt x="134" y="17"/>
                  </a:lnTo>
                  <a:lnTo>
                    <a:pt x="132" y="11"/>
                  </a:lnTo>
                  <a:lnTo>
                    <a:pt x="128" y="15"/>
                  </a:lnTo>
                  <a:lnTo>
                    <a:pt x="134" y="17"/>
                  </a:lnTo>
                  <a:lnTo>
                    <a:pt x="132" y="11"/>
                  </a:lnTo>
                  <a:lnTo>
                    <a:pt x="128" y="15"/>
                  </a:lnTo>
                  <a:lnTo>
                    <a:pt x="140" y="20"/>
                  </a:lnTo>
                  <a:lnTo>
                    <a:pt x="150" y="27"/>
                  </a:lnTo>
                  <a:lnTo>
                    <a:pt x="160" y="36"/>
                  </a:lnTo>
                  <a:lnTo>
                    <a:pt x="171" y="48"/>
                  </a:lnTo>
                  <a:lnTo>
                    <a:pt x="180" y="61"/>
                  </a:lnTo>
                  <a:lnTo>
                    <a:pt x="183" y="57"/>
                  </a:lnTo>
                  <a:lnTo>
                    <a:pt x="177" y="57"/>
                  </a:lnTo>
                  <a:lnTo>
                    <a:pt x="180" y="61"/>
                  </a:lnTo>
                  <a:lnTo>
                    <a:pt x="183" y="57"/>
                  </a:lnTo>
                  <a:lnTo>
                    <a:pt x="177" y="57"/>
                  </a:lnTo>
                  <a:lnTo>
                    <a:pt x="186" y="71"/>
                  </a:lnTo>
                  <a:lnTo>
                    <a:pt x="193" y="88"/>
                  </a:lnTo>
                  <a:lnTo>
                    <a:pt x="201" y="106"/>
                  </a:lnTo>
                  <a:lnTo>
                    <a:pt x="214" y="144"/>
                  </a:lnTo>
                  <a:lnTo>
                    <a:pt x="221" y="187"/>
                  </a:lnTo>
                  <a:lnTo>
                    <a:pt x="227" y="23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47"/>
            <p:cNvSpPr>
              <a:spLocks/>
            </p:cNvSpPr>
            <p:nvPr/>
          </p:nvSpPr>
          <p:spPr bwMode="auto">
            <a:xfrm>
              <a:off x="2425701" y="1860551"/>
              <a:ext cx="201613" cy="379413"/>
            </a:xfrm>
            <a:custGeom>
              <a:avLst/>
              <a:gdLst>
                <a:gd name="T0" fmla="*/ 127 w 127"/>
                <a:gd name="T1" fmla="*/ 117 h 239"/>
                <a:gd name="T2" fmla="*/ 124 w 127"/>
                <a:gd name="T3" fmla="*/ 93 h 239"/>
                <a:gd name="T4" fmla="*/ 113 w 127"/>
                <a:gd name="T5" fmla="*/ 53 h 239"/>
                <a:gd name="T6" fmla="*/ 97 w 127"/>
                <a:gd name="T7" fmla="*/ 25 h 239"/>
                <a:gd name="T8" fmla="*/ 83 w 127"/>
                <a:gd name="T9" fmla="*/ 10 h 239"/>
                <a:gd name="T10" fmla="*/ 66 w 127"/>
                <a:gd name="T11" fmla="*/ 1 h 239"/>
                <a:gd name="T12" fmla="*/ 45 w 127"/>
                <a:gd name="T13" fmla="*/ 1 h 239"/>
                <a:gd name="T14" fmla="*/ 28 w 127"/>
                <a:gd name="T15" fmla="*/ 13 h 239"/>
                <a:gd name="T16" fmla="*/ 13 w 127"/>
                <a:gd name="T17" fmla="*/ 37 h 239"/>
                <a:gd name="T18" fmla="*/ 6 w 127"/>
                <a:gd name="T19" fmla="*/ 56 h 239"/>
                <a:gd name="T20" fmla="*/ 0 w 127"/>
                <a:gd name="T21" fmla="*/ 96 h 239"/>
                <a:gd name="T22" fmla="*/ 1 w 127"/>
                <a:gd name="T23" fmla="*/ 141 h 239"/>
                <a:gd name="T24" fmla="*/ 6 w 127"/>
                <a:gd name="T25" fmla="*/ 165 h 239"/>
                <a:gd name="T26" fmla="*/ 19 w 127"/>
                <a:gd name="T27" fmla="*/ 199 h 239"/>
                <a:gd name="T28" fmla="*/ 33 w 127"/>
                <a:gd name="T29" fmla="*/ 218 h 239"/>
                <a:gd name="T30" fmla="*/ 52 w 127"/>
                <a:gd name="T31" fmla="*/ 233 h 239"/>
                <a:gd name="T32" fmla="*/ 71 w 127"/>
                <a:gd name="T33" fmla="*/ 239 h 239"/>
                <a:gd name="T34" fmla="*/ 55 w 127"/>
                <a:gd name="T35" fmla="*/ 217 h 239"/>
                <a:gd name="T36" fmla="*/ 63 w 127"/>
                <a:gd name="T37" fmla="*/ 220 h 239"/>
                <a:gd name="T38" fmla="*/ 58 w 127"/>
                <a:gd name="T39" fmla="*/ 227 h 239"/>
                <a:gd name="T40" fmla="*/ 52 w 127"/>
                <a:gd name="T41" fmla="*/ 214 h 239"/>
                <a:gd name="T42" fmla="*/ 37 w 127"/>
                <a:gd name="T43" fmla="*/ 211 h 239"/>
                <a:gd name="T44" fmla="*/ 43 w 127"/>
                <a:gd name="T45" fmla="*/ 205 h 239"/>
                <a:gd name="T46" fmla="*/ 48 w 127"/>
                <a:gd name="T47" fmla="*/ 211 h 239"/>
                <a:gd name="T48" fmla="*/ 31 w 127"/>
                <a:gd name="T49" fmla="*/ 181 h 239"/>
                <a:gd name="T50" fmla="*/ 21 w 127"/>
                <a:gd name="T51" fmla="*/ 142 h 239"/>
                <a:gd name="T52" fmla="*/ 21 w 127"/>
                <a:gd name="T53" fmla="*/ 147 h 239"/>
                <a:gd name="T54" fmla="*/ 12 w 127"/>
                <a:gd name="T55" fmla="*/ 144 h 239"/>
                <a:gd name="T56" fmla="*/ 19 w 127"/>
                <a:gd name="T57" fmla="*/ 123 h 239"/>
                <a:gd name="T58" fmla="*/ 21 w 127"/>
                <a:gd name="T59" fmla="*/ 81 h 239"/>
                <a:gd name="T60" fmla="*/ 31 w 127"/>
                <a:gd name="T61" fmla="*/ 46 h 239"/>
                <a:gd name="T62" fmla="*/ 30 w 127"/>
                <a:gd name="T63" fmla="*/ 49 h 239"/>
                <a:gd name="T64" fmla="*/ 21 w 127"/>
                <a:gd name="T65" fmla="*/ 43 h 239"/>
                <a:gd name="T66" fmla="*/ 37 w 127"/>
                <a:gd name="T67" fmla="*/ 35 h 239"/>
                <a:gd name="T68" fmla="*/ 55 w 127"/>
                <a:gd name="T69" fmla="*/ 18 h 239"/>
                <a:gd name="T70" fmla="*/ 49 w 127"/>
                <a:gd name="T71" fmla="*/ 21 h 239"/>
                <a:gd name="T72" fmla="*/ 46 w 127"/>
                <a:gd name="T73" fmla="*/ 12 h 239"/>
                <a:gd name="T74" fmla="*/ 60 w 127"/>
                <a:gd name="T75" fmla="*/ 19 h 239"/>
                <a:gd name="T76" fmla="*/ 67 w 127"/>
                <a:gd name="T77" fmla="*/ 10 h 239"/>
                <a:gd name="T78" fmla="*/ 70 w 127"/>
                <a:gd name="T79" fmla="*/ 21 h 239"/>
                <a:gd name="T80" fmla="*/ 63 w 127"/>
                <a:gd name="T81" fmla="*/ 18 h 239"/>
                <a:gd name="T82" fmla="*/ 82 w 127"/>
                <a:gd name="T83" fmla="*/ 32 h 239"/>
                <a:gd name="T84" fmla="*/ 77 w 127"/>
                <a:gd name="T85" fmla="*/ 27 h 239"/>
                <a:gd name="T86" fmla="*/ 88 w 127"/>
                <a:gd name="T87" fmla="*/ 27 h 239"/>
                <a:gd name="T88" fmla="*/ 86 w 127"/>
                <a:gd name="T89" fmla="*/ 40 h 239"/>
                <a:gd name="T90" fmla="*/ 100 w 127"/>
                <a:gd name="T91" fmla="*/ 74 h 239"/>
                <a:gd name="T92" fmla="*/ 115 w 127"/>
                <a:gd name="T93" fmla="*/ 93 h 239"/>
                <a:gd name="T94" fmla="*/ 104 w 127"/>
                <a:gd name="T95" fmla="*/ 95 h 239"/>
                <a:gd name="T96" fmla="*/ 104 w 127"/>
                <a:gd name="T97" fmla="*/ 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239">
                  <a:moveTo>
                    <a:pt x="107" y="114"/>
                  </a:moveTo>
                  <a:lnTo>
                    <a:pt x="127" y="117"/>
                  </a:lnTo>
                  <a:lnTo>
                    <a:pt x="124" y="96"/>
                  </a:lnTo>
                  <a:lnTo>
                    <a:pt x="124" y="93"/>
                  </a:lnTo>
                  <a:lnTo>
                    <a:pt x="119" y="73"/>
                  </a:lnTo>
                  <a:lnTo>
                    <a:pt x="113" y="53"/>
                  </a:lnTo>
                  <a:lnTo>
                    <a:pt x="106" y="38"/>
                  </a:lnTo>
                  <a:lnTo>
                    <a:pt x="97" y="25"/>
                  </a:lnTo>
                  <a:lnTo>
                    <a:pt x="92" y="19"/>
                  </a:lnTo>
                  <a:lnTo>
                    <a:pt x="83" y="10"/>
                  </a:lnTo>
                  <a:lnTo>
                    <a:pt x="73" y="4"/>
                  </a:lnTo>
                  <a:lnTo>
                    <a:pt x="66" y="1"/>
                  </a:lnTo>
                  <a:lnTo>
                    <a:pt x="55" y="0"/>
                  </a:lnTo>
                  <a:lnTo>
                    <a:pt x="45" y="1"/>
                  </a:lnTo>
                  <a:lnTo>
                    <a:pt x="39" y="6"/>
                  </a:lnTo>
                  <a:lnTo>
                    <a:pt x="28" y="13"/>
                  </a:lnTo>
                  <a:lnTo>
                    <a:pt x="21" y="24"/>
                  </a:lnTo>
                  <a:lnTo>
                    <a:pt x="13" y="37"/>
                  </a:lnTo>
                  <a:lnTo>
                    <a:pt x="12" y="40"/>
                  </a:lnTo>
                  <a:lnTo>
                    <a:pt x="6" y="56"/>
                  </a:lnTo>
                  <a:lnTo>
                    <a:pt x="1" y="76"/>
                  </a:lnTo>
                  <a:lnTo>
                    <a:pt x="0" y="96"/>
                  </a:lnTo>
                  <a:lnTo>
                    <a:pt x="0" y="120"/>
                  </a:lnTo>
                  <a:lnTo>
                    <a:pt x="1" y="141"/>
                  </a:lnTo>
                  <a:lnTo>
                    <a:pt x="1" y="144"/>
                  </a:lnTo>
                  <a:lnTo>
                    <a:pt x="6" y="165"/>
                  </a:lnTo>
                  <a:lnTo>
                    <a:pt x="12" y="182"/>
                  </a:lnTo>
                  <a:lnTo>
                    <a:pt x="19" y="199"/>
                  </a:lnTo>
                  <a:lnTo>
                    <a:pt x="28" y="212"/>
                  </a:lnTo>
                  <a:lnTo>
                    <a:pt x="33" y="218"/>
                  </a:lnTo>
                  <a:lnTo>
                    <a:pt x="42" y="227"/>
                  </a:lnTo>
                  <a:lnTo>
                    <a:pt x="52" y="233"/>
                  </a:lnTo>
                  <a:lnTo>
                    <a:pt x="60" y="236"/>
                  </a:lnTo>
                  <a:lnTo>
                    <a:pt x="71" y="239"/>
                  </a:lnTo>
                  <a:lnTo>
                    <a:pt x="67" y="220"/>
                  </a:lnTo>
                  <a:lnTo>
                    <a:pt x="55" y="217"/>
                  </a:lnTo>
                  <a:lnTo>
                    <a:pt x="58" y="227"/>
                  </a:lnTo>
                  <a:lnTo>
                    <a:pt x="63" y="220"/>
                  </a:lnTo>
                  <a:lnTo>
                    <a:pt x="55" y="217"/>
                  </a:lnTo>
                  <a:lnTo>
                    <a:pt x="58" y="227"/>
                  </a:lnTo>
                  <a:lnTo>
                    <a:pt x="63" y="220"/>
                  </a:lnTo>
                  <a:lnTo>
                    <a:pt x="52" y="214"/>
                  </a:lnTo>
                  <a:lnTo>
                    <a:pt x="43" y="205"/>
                  </a:lnTo>
                  <a:lnTo>
                    <a:pt x="37" y="211"/>
                  </a:lnTo>
                  <a:lnTo>
                    <a:pt x="48" y="211"/>
                  </a:lnTo>
                  <a:lnTo>
                    <a:pt x="43" y="205"/>
                  </a:lnTo>
                  <a:lnTo>
                    <a:pt x="37" y="211"/>
                  </a:lnTo>
                  <a:lnTo>
                    <a:pt x="48" y="211"/>
                  </a:lnTo>
                  <a:lnTo>
                    <a:pt x="39" y="197"/>
                  </a:lnTo>
                  <a:lnTo>
                    <a:pt x="31" y="181"/>
                  </a:lnTo>
                  <a:lnTo>
                    <a:pt x="25" y="163"/>
                  </a:lnTo>
                  <a:lnTo>
                    <a:pt x="21" y="142"/>
                  </a:lnTo>
                  <a:lnTo>
                    <a:pt x="12" y="144"/>
                  </a:lnTo>
                  <a:lnTo>
                    <a:pt x="21" y="147"/>
                  </a:lnTo>
                  <a:lnTo>
                    <a:pt x="21" y="142"/>
                  </a:lnTo>
                  <a:lnTo>
                    <a:pt x="12" y="144"/>
                  </a:lnTo>
                  <a:lnTo>
                    <a:pt x="21" y="147"/>
                  </a:lnTo>
                  <a:lnTo>
                    <a:pt x="19" y="123"/>
                  </a:lnTo>
                  <a:lnTo>
                    <a:pt x="19" y="102"/>
                  </a:lnTo>
                  <a:lnTo>
                    <a:pt x="21" y="81"/>
                  </a:lnTo>
                  <a:lnTo>
                    <a:pt x="25" y="62"/>
                  </a:lnTo>
                  <a:lnTo>
                    <a:pt x="31" y="46"/>
                  </a:lnTo>
                  <a:lnTo>
                    <a:pt x="21" y="43"/>
                  </a:lnTo>
                  <a:lnTo>
                    <a:pt x="30" y="49"/>
                  </a:lnTo>
                  <a:lnTo>
                    <a:pt x="31" y="46"/>
                  </a:lnTo>
                  <a:lnTo>
                    <a:pt x="21" y="43"/>
                  </a:lnTo>
                  <a:lnTo>
                    <a:pt x="30" y="49"/>
                  </a:lnTo>
                  <a:lnTo>
                    <a:pt x="37" y="35"/>
                  </a:lnTo>
                  <a:lnTo>
                    <a:pt x="45" y="25"/>
                  </a:lnTo>
                  <a:lnTo>
                    <a:pt x="55" y="18"/>
                  </a:lnTo>
                  <a:lnTo>
                    <a:pt x="46" y="12"/>
                  </a:lnTo>
                  <a:lnTo>
                    <a:pt x="49" y="21"/>
                  </a:lnTo>
                  <a:lnTo>
                    <a:pt x="55" y="18"/>
                  </a:lnTo>
                  <a:lnTo>
                    <a:pt x="46" y="12"/>
                  </a:lnTo>
                  <a:lnTo>
                    <a:pt x="49" y="21"/>
                  </a:lnTo>
                  <a:lnTo>
                    <a:pt x="60" y="19"/>
                  </a:lnTo>
                  <a:lnTo>
                    <a:pt x="70" y="21"/>
                  </a:lnTo>
                  <a:lnTo>
                    <a:pt x="67" y="10"/>
                  </a:lnTo>
                  <a:lnTo>
                    <a:pt x="63" y="18"/>
                  </a:lnTo>
                  <a:lnTo>
                    <a:pt x="70" y="21"/>
                  </a:lnTo>
                  <a:lnTo>
                    <a:pt x="67" y="10"/>
                  </a:lnTo>
                  <a:lnTo>
                    <a:pt x="63" y="18"/>
                  </a:lnTo>
                  <a:lnTo>
                    <a:pt x="73" y="24"/>
                  </a:lnTo>
                  <a:lnTo>
                    <a:pt x="82" y="32"/>
                  </a:lnTo>
                  <a:lnTo>
                    <a:pt x="88" y="27"/>
                  </a:lnTo>
                  <a:lnTo>
                    <a:pt x="77" y="27"/>
                  </a:lnTo>
                  <a:lnTo>
                    <a:pt x="82" y="32"/>
                  </a:lnTo>
                  <a:lnTo>
                    <a:pt x="88" y="27"/>
                  </a:lnTo>
                  <a:lnTo>
                    <a:pt x="77" y="27"/>
                  </a:lnTo>
                  <a:lnTo>
                    <a:pt x="86" y="40"/>
                  </a:lnTo>
                  <a:lnTo>
                    <a:pt x="94" y="55"/>
                  </a:lnTo>
                  <a:lnTo>
                    <a:pt x="100" y="74"/>
                  </a:lnTo>
                  <a:lnTo>
                    <a:pt x="104" y="95"/>
                  </a:lnTo>
                  <a:lnTo>
                    <a:pt x="115" y="93"/>
                  </a:lnTo>
                  <a:lnTo>
                    <a:pt x="104" y="90"/>
                  </a:lnTo>
                  <a:lnTo>
                    <a:pt x="104" y="95"/>
                  </a:lnTo>
                  <a:lnTo>
                    <a:pt x="115" y="93"/>
                  </a:lnTo>
                  <a:lnTo>
                    <a:pt x="104" y="90"/>
                  </a:lnTo>
                  <a:lnTo>
                    <a:pt x="107"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48"/>
            <p:cNvSpPr>
              <a:spLocks/>
            </p:cNvSpPr>
            <p:nvPr/>
          </p:nvSpPr>
          <p:spPr bwMode="auto">
            <a:xfrm>
              <a:off x="3014663" y="2838451"/>
              <a:ext cx="746125" cy="344488"/>
            </a:xfrm>
            <a:custGeom>
              <a:avLst/>
              <a:gdLst>
                <a:gd name="T0" fmla="*/ 0 w 470"/>
                <a:gd name="T1" fmla="*/ 0 h 217"/>
                <a:gd name="T2" fmla="*/ 10 w 470"/>
                <a:gd name="T3" fmla="*/ 45 h 217"/>
                <a:gd name="T4" fmla="*/ 40 w 470"/>
                <a:gd name="T5" fmla="*/ 103 h 217"/>
                <a:gd name="T6" fmla="*/ 58 w 470"/>
                <a:gd name="T7" fmla="*/ 125 h 217"/>
                <a:gd name="T8" fmla="*/ 89 w 470"/>
                <a:gd name="T9" fmla="*/ 155 h 217"/>
                <a:gd name="T10" fmla="*/ 126 w 470"/>
                <a:gd name="T11" fmla="*/ 180 h 217"/>
                <a:gd name="T12" fmla="*/ 168 w 470"/>
                <a:gd name="T13" fmla="*/ 199 h 217"/>
                <a:gd name="T14" fmla="*/ 196 w 470"/>
                <a:gd name="T15" fmla="*/ 208 h 217"/>
                <a:gd name="T16" fmla="*/ 242 w 470"/>
                <a:gd name="T17" fmla="*/ 216 h 217"/>
                <a:gd name="T18" fmla="*/ 295 w 470"/>
                <a:gd name="T19" fmla="*/ 216 h 217"/>
                <a:gd name="T20" fmla="*/ 350 w 470"/>
                <a:gd name="T21" fmla="*/ 204 h 217"/>
                <a:gd name="T22" fmla="*/ 381 w 470"/>
                <a:gd name="T23" fmla="*/ 192 h 217"/>
                <a:gd name="T24" fmla="*/ 429 w 470"/>
                <a:gd name="T25" fmla="*/ 164 h 217"/>
                <a:gd name="T26" fmla="*/ 470 w 470"/>
                <a:gd name="T27" fmla="*/ 128 h 217"/>
                <a:gd name="T28" fmla="*/ 436 w 470"/>
                <a:gd name="T29" fmla="*/ 135 h 217"/>
                <a:gd name="T30" fmla="*/ 391 w 470"/>
                <a:gd name="T31" fmla="*/ 168 h 217"/>
                <a:gd name="T32" fmla="*/ 373 w 470"/>
                <a:gd name="T33" fmla="*/ 186 h 217"/>
                <a:gd name="T34" fmla="*/ 366 w 470"/>
                <a:gd name="T35" fmla="*/ 181 h 217"/>
                <a:gd name="T36" fmla="*/ 370 w 470"/>
                <a:gd name="T37" fmla="*/ 178 h 217"/>
                <a:gd name="T38" fmla="*/ 317 w 470"/>
                <a:gd name="T39" fmla="*/ 196 h 217"/>
                <a:gd name="T40" fmla="*/ 260 w 470"/>
                <a:gd name="T41" fmla="*/ 202 h 217"/>
                <a:gd name="T42" fmla="*/ 213 w 470"/>
                <a:gd name="T43" fmla="*/ 198 h 217"/>
                <a:gd name="T44" fmla="*/ 168 w 470"/>
                <a:gd name="T45" fmla="*/ 186 h 217"/>
                <a:gd name="T46" fmla="*/ 175 w 470"/>
                <a:gd name="T47" fmla="*/ 189 h 217"/>
                <a:gd name="T48" fmla="*/ 171 w 470"/>
                <a:gd name="T49" fmla="*/ 193 h 217"/>
                <a:gd name="T50" fmla="*/ 153 w 470"/>
                <a:gd name="T51" fmla="*/ 180 h 217"/>
                <a:gd name="T52" fmla="*/ 114 w 470"/>
                <a:gd name="T53" fmla="*/ 158 h 217"/>
                <a:gd name="T54" fmla="*/ 80 w 470"/>
                <a:gd name="T55" fmla="*/ 129 h 217"/>
                <a:gd name="T56" fmla="*/ 61 w 470"/>
                <a:gd name="T57" fmla="*/ 119 h 217"/>
                <a:gd name="T58" fmla="*/ 65 w 470"/>
                <a:gd name="T59" fmla="*/ 115 h 217"/>
                <a:gd name="T60" fmla="*/ 68 w 470"/>
                <a:gd name="T61" fmla="*/ 119 h 217"/>
                <a:gd name="T62" fmla="*/ 43 w 470"/>
                <a:gd name="T63" fmla="*/ 83 h 217"/>
                <a:gd name="T64" fmla="*/ 19 w 470"/>
                <a:gd name="T65" fmla="*/ 2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0" h="217">
                  <a:moveTo>
                    <a:pt x="15" y="3"/>
                  </a:moveTo>
                  <a:lnTo>
                    <a:pt x="0" y="0"/>
                  </a:lnTo>
                  <a:lnTo>
                    <a:pt x="4" y="24"/>
                  </a:lnTo>
                  <a:lnTo>
                    <a:pt x="10" y="45"/>
                  </a:lnTo>
                  <a:lnTo>
                    <a:pt x="28" y="83"/>
                  </a:lnTo>
                  <a:lnTo>
                    <a:pt x="40" y="103"/>
                  </a:lnTo>
                  <a:lnTo>
                    <a:pt x="53" y="119"/>
                  </a:lnTo>
                  <a:lnTo>
                    <a:pt x="58" y="125"/>
                  </a:lnTo>
                  <a:lnTo>
                    <a:pt x="73" y="140"/>
                  </a:lnTo>
                  <a:lnTo>
                    <a:pt x="89" y="155"/>
                  </a:lnTo>
                  <a:lnTo>
                    <a:pt x="107" y="168"/>
                  </a:lnTo>
                  <a:lnTo>
                    <a:pt x="126" y="180"/>
                  </a:lnTo>
                  <a:lnTo>
                    <a:pt x="146" y="190"/>
                  </a:lnTo>
                  <a:lnTo>
                    <a:pt x="168" y="199"/>
                  </a:lnTo>
                  <a:lnTo>
                    <a:pt x="174" y="201"/>
                  </a:lnTo>
                  <a:lnTo>
                    <a:pt x="196" y="208"/>
                  </a:lnTo>
                  <a:lnTo>
                    <a:pt x="219" y="213"/>
                  </a:lnTo>
                  <a:lnTo>
                    <a:pt x="242" y="216"/>
                  </a:lnTo>
                  <a:lnTo>
                    <a:pt x="266" y="217"/>
                  </a:lnTo>
                  <a:lnTo>
                    <a:pt x="295" y="216"/>
                  </a:lnTo>
                  <a:lnTo>
                    <a:pt x="323" y="211"/>
                  </a:lnTo>
                  <a:lnTo>
                    <a:pt x="350" y="204"/>
                  </a:lnTo>
                  <a:lnTo>
                    <a:pt x="376" y="193"/>
                  </a:lnTo>
                  <a:lnTo>
                    <a:pt x="381" y="192"/>
                  </a:lnTo>
                  <a:lnTo>
                    <a:pt x="406" y="178"/>
                  </a:lnTo>
                  <a:lnTo>
                    <a:pt x="429" y="164"/>
                  </a:lnTo>
                  <a:lnTo>
                    <a:pt x="451" y="146"/>
                  </a:lnTo>
                  <a:lnTo>
                    <a:pt x="470" y="128"/>
                  </a:lnTo>
                  <a:lnTo>
                    <a:pt x="457" y="118"/>
                  </a:lnTo>
                  <a:lnTo>
                    <a:pt x="436" y="135"/>
                  </a:lnTo>
                  <a:lnTo>
                    <a:pt x="414" y="153"/>
                  </a:lnTo>
                  <a:lnTo>
                    <a:pt x="391" y="168"/>
                  </a:lnTo>
                  <a:lnTo>
                    <a:pt x="366" y="181"/>
                  </a:lnTo>
                  <a:lnTo>
                    <a:pt x="373" y="186"/>
                  </a:lnTo>
                  <a:lnTo>
                    <a:pt x="370" y="178"/>
                  </a:lnTo>
                  <a:lnTo>
                    <a:pt x="366" y="181"/>
                  </a:lnTo>
                  <a:lnTo>
                    <a:pt x="373" y="186"/>
                  </a:lnTo>
                  <a:lnTo>
                    <a:pt x="370" y="178"/>
                  </a:lnTo>
                  <a:lnTo>
                    <a:pt x="344" y="189"/>
                  </a:lnTo>
                  <a:lnTo>
                    <a:pt x="317" y="196"/>
                  </a:lnTo>
                  <a:lnTo>
                    <a:pt x="289" y="201"/>
                  </a:lnTo>
                  <a:lnTo>
                    <a:pt x="260" y="202"/>
                  </a:lnTo>
                  <a:lnTo>
                    <a:pt x="236" y="201"/>
                  </a:lnTo>
                  <a:lnTo>
                    <a:pt x="213" y="198"/>
                  </a:lnTo>
                  <a:lnTo>
                    <a:pt x="190" y="193"/>
                  </a:lnTo>
                  <a:lnTo>
                    <a:pt x="168" y="186"/>
                  </a:lnTo>
                  <a:lnTo>
                    <a:pt x="171" y="193"/>
                  </a:lnTo>
                  <a:lnTo>
                    <a:pt x="175" y="189"/>
                  </a:lnTo>
                  <a:lnTo>
                    <a:pt x="168" y="186"/>
                  </a:lnTo>
                  <a:lnTo>
                    <a:pt x="171" y="193"/>
                  </a:lnTo>
                  <a:lnTo>
                    <a:pt x="175" y="189"/>
                  </a:lnTo>
                  <a:lnTo>
                    <a:pt x="153" y="180"/>
                  </a:lnTo>
                  <a:lnTo>
                    <a:pt x="134" y="170"/>
                  </a:lnTo>
                  <a:lnTo>
                    <a:pt x="114" y="158"/>
                  </a:lnTo>
                  <a:lnTo>
                    <a:pt x="97" y="144"/>
                  </a:lnTo>
                  <a:lnTo>
                    <a:pt x="80" y="129"/>
                  </a:lnTo>
                  <a:lnTo>
                    <a:pt x="65" y="115"/>
                  </a:lnTo>
                  <a:lnTo>
                    <a:pt x="61" y="119"/>
                  </a:lnTo>
                  <a:lnTo>
                    <a:pt x="68" y="119"/>
                  </a:lnTo>
                  <a:lnTo>
                    <a:pt x="65" y="115"/>
                  </a:lnTo>
                  <a:lnTo>
                    <a:pt x="61" y="119"/>
                  </a:lnTo>
                  <a:lnTo>
                    <a:pt x="68" y="119"/>
                  </a:lnTo>
                  <a:lnTo>
                    <a:pt x="55" y="103"/>
                  </a:lnTo>
                  <a:lnTo>
                    <a:pt x="43" y="83"/>
                  </a:lnTo>
                  <a:lnTo>
                    <a:pt x="25" y="45"/>
                  </a:lnTo>
                  <a:lnTo>
                    <a:pt x="19" y="24"/>
                  </a:lnTo>
                  <a:lnTo>
                    <a:pt x="15"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49"/>
            <p:cNvSpPr>
              <a:spLocks/>
            </p:cNvSpPr>
            <p:nvPr/>
          </p:nvSpPr>
          <p:spPr bwMode="auto">
            <a:xfrm>
              <a:off x="1835151" y="3351213"/>
              <a:ext cx="1068388" cy="239713"/>
            </a:xfrm>
            <a:custGeom>
              <a:avLst/>
              <a:gdLst>
                <a:gd name="T0" fmla="*/ 673 w 673"/>
                <a:gd name="T1" fmla="*/ 151 h 151"/>
                <a:gd name="T2" fmla="*/ 569 w 673"/>
                <a:gd name="T3" fmla="*/ 142 h 151"/>
                <a:gd name="T4" fmla="*/ 469 w 673"/>
                <a:gd name="T5" fmla="*/ 129 h 151"/>
                <a:gd name="T6" fmla="*/ 373 w 673"/>
                <a:gd name="T7" fmla="*/ 114 h 151"/>
                <a:gd name="T8" fmla="*/ 283 w 673"/>
                <a:gd name="T9" fmla="*/ 95 h 151"/>
                <a:gd name="T10" fmla="*/ 201 w 673"/>
                <a:gd name="T11" fmla="*/ 74 h 151"/>
                <a:gd name="T12" fmla="*/ 125 w 673"/>
                <a:gd name="T13" fmla="*/ 52 h 151"/>
                <a:gd name="T14" fmla="*/ 58 w 673"/>
                <a:gd name="T15" fmla="*/ 26 h 151"/>
                <a:gd name="T16" fmla="*/ 0 w 673"/>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3" h="151">
                  <a:moveTo>
                    <a:pt x="673" y="151"/>
                  </a:moveTo>
                  <a:lnTo>
                    <a:pt x="569" y="142"/>
                  </a:lnTo>
                  <a:lnTo>
                    <a:pt x="469" y="129"/>
                  </a:lnTo>
                  <a:lnTo>
                    <a:pt x="373" y="114"/>
                  </a:lnTo>
                  <a:lnTo>
                    <a:pt x="283" y="95"/>
                  </a:lnTo>
                  <a:lnTo>
                    <a:pt x="201" y="74"/>
                  </a:lnTo>
                  <a:lnTo>
                    <a:pt x="125" y="52"/>
                  </a:lnTo>
                  <a:lnTo>
                    <a:pt x="58" y="26"/>
                  </a:lnTo>
                  <a:lnTo>
                    <a:pt x="0"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50"/>
            <p:cNvSpPr>
              <a:spLocks/>
            </p:cNvSpPr>
            <p:nvPr/>
          </p:nvSpPr>
          <p:spPr bwMode="auto">
            <a:xfrm>
              <a:off x="1628776" y="3746501"/>
              <a:ext cx="1068388" cy="241300"/>
            </a:xfrm>
            <a:custGeom>
              <a:avLst/>
              <a:gdLst>
                <a:gd name="T0" fmla="*/ 673 w 673"/>
                <a:gd name="T1" fmla="*/ 152 h 152"/>
                <a:gd name="T2" fmla="*/ 569 w 673"/>
                <a:gd name="T3" fmla="*/ 143 h 152"/>
                <a:gd name="T4" fmla="*/ 469 w 673"/>
                <a:gd name="T5" fmla="*/ 129 h 152"/>
                <a:gd name="T6" fmla="*/ 374 w 673"/>
                <a:gd name="T7" fmla="*/ 114 h 152"/>
                <a:gd name="T8" fmla="*/ 285 w 673"/>
                <a:gd name="T9" fmla="*/ 97 h 152"/>
                <a:gd name="T10" fmla="*/ 201 w 673"/>
                <a:gd name="T11" fmla="*/ 76 h 152"/>
                <a:gd name="T12" fmla="*/ 125 w 673"/>
                <a:gd name="T13" fmla="*/ 52 h 152"/>
                <a:gd name="T14" fmla="*/ 58 w 673"/>
                <a:gd name="T15" fmla="*/ 27 h 152"/>
                <a:gd name="T16" fmla="*/ 0 w 673"/>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3" h="152">
                  <a:moveTo>
                    <a:pt x="673" y="152"/>
                  </a:moveTo>
                  <a:lnTo>
                    <a:pt x="569" y="143"/>
                  </a:lnTo>
                  <a:lnTo>
                    <a:pt x="469" y="129"/>
                  </a:lnTo>
                  <a:lnTo>
                    <a:pt x="374" y="114"/>
                  </a:lnTo>
                  <a:lnTo>
                    <a:pt x="285" y="97"/>
                  </a:lnTo>
                  <a:lnTo>
                    <a:pt x="201" y="76"/>
                  </a:lnTo>
                  <a:lnTo>
                    <a:pt x="125" y="52"/>
                  </a:lnTo>
                  <a:lnTo>
                    <a:pt x="58" y="27"/>
                  </a:lnTo>
                  <a:lnTo>
                    <a:pt x="0"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51"/>
            <p:cNvSpPr>
              <a:spLocks/>
            </p:cNvSpPr>
            <p:nvPr/>
          </p:nvSpPr>
          <p:spPr bwMode="auto">
            <a:xfrm>
              <a:off x="2900363" y="3357563"/>
              <a:ext cx="884238" cy="238125"/>
            </a:xfrm>
            <a:custGeom>
              <a:avLst/>
              <a:gdLst>
                <a:gd name="T0" fmla="*/ 146 w 557"/>
                <a:gd name="T1" fmla="*/ 6 h 150"/>
                <a:gd name="T2" fmla="*/ 557 w 557"/>
                <a:gd name="T3" fmla="*/ 45 h 150"/>
                <a:gd name="T4" fmla="*/ 350 w 557"/>
                <a:gd name="T5" fmla="*/ 147 h 150"/>
                <a:gd name="T6" fmla="*/ 279 w 557"/>
                <a:gd name="T7" fmla="*/ 150 h 150"/>
                <a:gd name="T8" fmla="*/ 15 w 557"/>
                <a:gd name="T9" fmla="*/ 150 h 150"/>
                <a:gd name="T10" fmla="*/ 29 w 557"/>
                <a:gd name="T11" fmla="*/ 95 h 150"/>
                <a:gd name="T12" fmla="*/ 26 w 557"/>
                <a:gd name="T13" fmla="*/ 53 h 150"/>
                <a:gd name="T14" fmla="*/ 15 w 557"/>
                <a:gd name="T15" fmla="*/ 25 h 150"/>
                <a:gd name="T16" fmla="*/ 0 w 557"/>
                <a:gd name="T17" fmla="*/ 0 h 150"/>
                <a:gd name="T18" fmla="*/ 146 w 557"/>
                <a:gd name="T19" fmla="*/ 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7" h="150">
                  <a:moveTo>
                    <a:pt x="146" y="6"/>
                  </a:moveTo>
                  <a:lnTo>
                    <a:pt x="557" y="45"/>
                  </a:lnTo>
                  <a:lnTo>
                    <a:pt x="350" y="147"/>
                  </a:lnTo>
                  <a:lnTo>
                    <a:pt x="279" y="150"/>
                  </a:lnTo>
                  <a:lnTo>
                    <a:pt x="15" y="150"/>
                  </a:lnTo>
                  <a:lnTo>
                    <a:pt x="29" y="95"/>
                  </a:lnTo>
                  <a:lnTo>
                    <a:pt x="26" y="53"/>
                  </a:lnTo>
                  <a:lnTo>
                    <a:pt x="15" y="25"/>
                  </a:lnTo>
                  <a:lnTo>
                    <a:pt x="0" y="0"/>
                  </a:lnTo>
                  <a:lnTo>
                    <a:pt x="146"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52"/>
            <p:cNvSpPr>
              <a:spLocks/>
            </p:cNvSpPr>
            <p:nvPr/>
          </p:nvSpPr>
          <p:spPr bwMode="auto">
            <a:xfrm>
              <a:off x="2900363" y="3357563"/>
              <a:ext cx="884238" cy="238125"/>
            </a:xfrm>
            <a:custGeom>
              <a:avLst/>
              <a:gdLst>
                <a:gd name="T0" fmla="*/ 146 w 557"/>
                <a:gd name="T1" fmla="*/ 6 h 150"/>
                <a:gd name="T2" fmla="*/ 557 w 557"/>
                <a:gd name="T3" fmla="*/ 45 h 150"/>
                <a:gd name="T4" fmla="*/ 350 w 557"/>
                <a:gd name="T5" fmla="*/ 147 h 150"/>
                <a:gd name="T6" fmla="*/ 279 w 557"/>
                <a:gd name="T7" fmla="*/ 150 h 150"/>
                <a:gd name="T8" fmla="*/ 15 w 557"/>
                <a:gd name="T9" fmla="*/ 150 h 150"/>
                <a:gd name="T10" fmla="*/ 29 w 557"/>
                <a:gd name="T11" fmla="*/ 95 h 150"/>
                <a:gd name="T12" fmla="*/ 26 w 557"/>
                <a:gd name="T13" fmla="*/ 53 h 150"/>
                <a:gd name="T14" fmla="*/ 15 w 557"/>
                <a:gd name="T15" fmla="*/ 25 h 150"/>
                <a:gd name="T16" fmla="*/ 0 w 557"/>
                <a:gd name="T17" fmla="*/ 0 h 150"/>
                <a:gd name="T18" fmla="*/ 146 w 557"/>
                <a:gd name="T19" fmla="*/ 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7" h="150">
                  <a:moveTo>
                    <a:pt x="146" y="6"/>
                  </a:moveTo>
                  <a:lnTo>
                    <a:pt x="557" y="45"/>
                  </a:lnTo>
                  <a:lnTo>
                    <a:pt x="350" y="147"/>
                  </a:lnTo>
                  <a:lnTo>
                    <a:pt x="279" y="150"/>
                  </a:lnTo>
                  <a:lnTo>
                    <a:pt x="15" y="150"/>
                  </a:lnTo>
                  <a:lnTo>
                    <a:pt x="29" y="95"/>
                  </a:lnTo>
                  <a:lnTo>
                    <a:pt x="26" y="53"/>
                  </a:lnTo>
                  <a:lnTo>
                    <a:pt x="15" y="25"/>
                  </a:lnTo>
                  <a:lnTo>
                    <a:pt x="0" y="0"/>
                  </a:lnTo>
                  <a:lnTo>
                    <a:pt x="146" y="6"/>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53"/>
            <p:cNvSpPr>
              <a:spLocks/>
            </p:cNvSpPr>
            <p:nvPr/>
          </p:nvSpPr>
          <p:spPr bwMode="auto">
            <a:xfrm>
              <a:off x="3314701" y="3502026"/>
              <a:ext cx="623888" cy="768350"/>
            </a:xfrm>
            <a:custGeom>
              <a:avLst/>
              <a:gdLst>
                <a:gd name="T0" fmla="*/ 207 w 393"/>
                <a:gd name="T1" fmla="*/ 194 h 484"/>
                <a:gd name="T2" fmla="*/ 247 w 393"/>
                <a:gd name="T3" fmla="*/ 249 h 484"/>
                <a:gd name="T4" fmla="*/ 283 w 393"/>
                <a:gd name="T5" fmla="*/ 285 h 484"/>
                <a:gd name="T6" fmla="*/ 315 w 393"/>
                <a:gd name="T7" fmla="*/ 304 h 484"/>
                <a:gd name="T8" fmla="*/ 338 w 393"/>
                <a:gd name="T9" fmla="*/ 303 h 484"/>
                <a:gd name="T10" fmla="*/ 345 w 393"/>
                <a:gd name="T11" fmla="*/ 282 h 484"/>
                <a:gd name="T12" fmla="*/ 338 w 393"/>
                <a:gd name="T13" fmla="*/ 245 h 484"/>
                <a:gd name="T14" fmla="*/ 314 w 393"/>
                <a:gd name="T15" fmla="*/ 199 h 484"/>
                <a:gd name="T16" fmla="*/ 275 w 393"/>
                <a:gd name="T17" fmla="*/ 147 h 484"/>
                <a:gd name="T18" fmla="*/ 229 w 393"/>
                <a:gd name="T19" fmla="*/ 107 h 484"/>
                <a:gd name="T20" fmla="*/ 250 w 393"/>
                <a:gd name="T21" fmla="*/ 92 h 484"/>
                <a:gd name="T22" fmla="*/ 307 w 393"/>
                <a:gd name="T23" fmla="*/ 83 h 484"/>
                <a:gd name="T24" fmla="*/ 360 w 393"/>
                <a:gd name="T25" fmla="*/ 63 h 484"/>
                <a:gd name="T26" fmla="*/ 390 w 393"/>
                <a:gd name="T27" fmla="*/ 40 h 484"/>
                <a:gd name="T28" fmla="*/ 387 w 393"/>
                <a:gd name="T29" fmla="*/ 16 h 484"/>
                <a:gd name="T30" fmla="*/ 351 w 393"/>
                <a:gd name="T31" fmla="*/ 3 h 484"/>
                <a:gd name="T32" fmla="*/ 295 w 393"/>
                <a:gd name="T33" fmla="*/ 0 h 484"/>
                <a:gd name="T34" fmla="*/ 222 w 393"/>
                <a:gd name="T35" fmla="*/ 12 h 484"/>
                <a:gd name="T36" fmla="*/ 170 w 393"/>
                <a:gd name="T37" fmla="*/ 20 h 484"/>
                <a:gd name="T38" fmla="*/ 123 w 393"/>
                <a:gd name="T39" fmla="*/ 38 h 484"/>
                <a:gd name="T40" fmla="*/ 77 w 393"/>
                <a:gd name="T41" fmla="*/ 80 h 484"/>
                <a:gd name="T42" fmla="*/ 36 w 393"/>
                <a:gd name="T43" fmla="*/ 141 h 484"/>
                <a:gd name="T44" fmla="*/ 9 w 393"/>
                <a:gd name="T45" fmla="*/ 206 h 484"/>
                <a:gd name="T46" fmla="*/ 0 w 393"/>
                <a:gd name="T47" fmla="*/ 264 h 484"/>
                <a:gd name="T48" fmla="*/ 7 w 393"/>
                <a:gd name="T49" fmla="*/ 312 h 484"/>
                <a:gd name="T50" fmla="*/ 31 w 393"/>
                <a:gd name="T51" fmla="*/ 340 h 484"/>
                <a:gd name="T52" fmla="*/ 71 w 393"/>
                <a:gd name="T53" fmla="*/ 343 h 484"/>
                <a:gd name="T54" fmla="*/ 106 w 393"/>
                <a:gd name="T55" fmla="*/ 404 h 484"/>
                <a:gd name="T56" fmla="*/ 143 w 393"/>
                <a:gd name="T57" fmla="*/ 445 h 484"/>
                <a:gd name="T58" fmla="*/ 177 w 393"/>
                <a:gd name="T59" fmla="*/ 473 h 484"/>
                <a:gd name="T60" fmla="*/ 205 w 393"/>
                <a:gd name="T61" fmla="*/ 484 h 484"/>
                <a:gd name="T62" fmla="*/ 222 w 393"/>
                <a:gd name="T63" fmla="*/ 472 h 484"/>
                <a:gd name="T64" fmla="*/ 222 w 393"/>
                <a:gd name="T65" fmla="*/ 442 h 484"/>
                <a:gd name="T66" fmla="*/ 205 w 393"/>
                <a:gd name="T67" fmla="*/ 399 h 484"/>
                <a:gd name="T68" fmla="*/ 176 w 393"/>
                <a:gd name="T69" fmla="*/ 352 h 484"/>
                <a:gd name="T70" fmla="*/ 134 w 393"/>
                <a:gd name="T71" fmla="*/ 304 h 484"/>
                <a:gd name="T72" fmla="*/ 159 w 393"/>
                <a:gd name="T73" fmla="*/ 310 h 484"/>
                <a:gd name="T74" fmla="*/ 192 w 393"/>
                <a:gd name="T75" fmla="*/ 352 h 484"/>
                <a:gd name="T76" fmla="*/ 228 w 393"/>
                <a:gd name="T77" fmla="*/ 387 h 484"/>
                <a:gd name="T78" fmla="*/ 260 w 393"/>
                <a:gd name="T79" fmla="*/ 408 h 484"/>
                <a:gd name="T80" fmla="*/ 284 w 393"/>
                <a:gd name="T81" fmla="*/ 407 h 484"/>
                <a:gd name="T82" fmla="*/ 292 w 393"/>
                <a:gd name="T83" fmla="*/ 384 h 484"/>
                <a:gd name="T84" fmla="*/ 283 w 393"/>
                <a:gd name="T85" fmla="*/ 349 h 484"/>
                <a:gd name="T86" fmla="*/ 260 w 393"/>
                <a:gd name="T87" fmla="*/ 303 h 484"/>
                <a:gd name="T88" fmla="*/ 219 w 393"/>
                <a:gd name="T89" fmla="*/ 248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3" h="484">
                  <a:moveTo>
                    <a:pt x="193" y="224"/>
                  </a:moveTo>
                  <a:lnTo>
                    <a:pt x="207" y="194"/>
                  </a:lnTo>
                  <a:lnTo>
                    <a:pt x="228" y="227"/>
                  </a:lnTo>
                  <a:lnTo>
                    <a:pt x="247" y="249"/>
                  </a:lnTo>
                  <a:lnTo>
                    <a:pt x="265" y="268"/>
                  </a:lnTo>
                  <a:lnTo>
                    <a:pt x="283" y="285"/>
                  </a:lnTo>
                  <a:lnTo>
                    <a:pt x="299" y="297"/>
                  </a:lnTo>
                  <a:lnTo>
                    <a:pt x="315" y="304"/>
                  </a:lnTo>
                  <a:lnTo>
                    <a:pt x="329" y="307"/>
                  </a:lnTo>
                  <a:lnTo>
                    <a:pt x="338" y="303"/>
                  </a:lnTo>
                  <a:lnTo>
                    <a:pt x="344" y="295"/>
                  </a:lnTo>
                  <a:lnTo>
                    <a:pt x="345" y="282"/>
                  </a:lnTo>
                  <a:lnTo>
                    <a:pt x="344" y="266"/>
                  </a:lnTo>
                  <a:lnTo>
                    <a:pt x="338" y="245"/>
                  </a:lnTo>
                  <a:lnTo>
                    <a:pt x="327" y="222"/>
                  </a:lnTo>
                  <a:lnTo>
                    <a:pt x="314" y="199"/>
                  </a:lnTo>
                  <a:lnTo>
                    <a:pt x="298" y="175"/>
                  </a:lnTo>
                  <a:lnTo>
                    <a:pt x="275" y="147"/>
                  </a:lnTo>
                  <a:lnTo>
                    <a:pt x="251" y="123"/>
                  </a:lnTo>
                  <a:lnTo>
                    <a:pt x="229" y="107"/>
                  </a:lnTo>
                  <a:lnTo>
                    <a:pt x="229" y="93"/>
                  </a:lnTo>
                  <a:lnTo>
                    <a:pt x="250" y="92"/>
                  </a:lnTo>
                  <a:lnTo>
                    <a:pt x="274" y="89"/>
                  </a:lnTo>
                  <a:lnTo>
                    <a:pt x="307" y="83"/>
                  </a:lnTo>
                  <a:lnTo>
                    <a:pt x="336" y="74"/>
                  </a:lnTo>
                  <a:lnTo>
                    <a:pt x="360" y="63"/>
                  </a:lnTo>
                  <a:lnTo>
                    <a:pt x="380" y="52"/>
                  </a:lnTo>
                  <a:lnTo>
                    <a:pt x="390" y="40"/>
                  </a:lnTo>
                  <a:lnTo>
                    <a:pt x="393" y="26"/>
                  </a:lnTo>
                  <a:lnTo>
                    <a:pt x="387" y="16"/>
                  </a:lnTo>
                  <a:lnTo>
                    <a:pt x="372" y="9"/>
                  </a:lnTo>
                  <a:lnTo>
                    <a:pt x="351" y="3"/>
                  </a:lnTo>
                  <a:lnTo>
                    <a:pt x="324" y="0"/>
                  </a:lnTo>
                  <a:lnTo>
                    <a:pt x="295" y="0"/>
                  </a:lnTo>
                  <a:lnTo>
                    <a:pt x="260" y="3"/>
                  </a:lnTo>
                  <a:lnTo>
                    <a:pt x="222" y="12"/>
                  </a:lnTo>
                  <a:lnTo>
                    <a:pt x="189" y="22"/>
                  </a:lnTo>
                  <a:lnTo>
                    <a:pt x="170" y="20"/>
                  </a:lnTo>
                  <a:lnTo>
                    <a:pt x="147" y="26"/>
                  </a:lnTo>
                  <a:lnTo>
                    <a:pt x="123" y="38"/>
                  </a:lnTo>
                  <a:lnTo>
                    <a:pt x="100" y="56"/>
                  </a:lnTo>
                  <a:lnTo>
                    <a:pt x="77" y="80"/>
                  </a:lnTo>
                  <a:lnTo>
                    <a:pt x="55" y="108"/>
                  </a:lnTo>
                  <a:lnTo>
                    <a:pt x="36" y="141"/>
                  </a:lnTo>
                  <a:lnTo>
                    <a:pt x="21" y="173"/>
                  </a:lnTo>
                  <a:lnTo>
                    <a:pt x="9" y="206"/>
                  </a:lnTo>
                  <a:lnTo>
                    <a:pt x="3" y="236"/>
                  </a:lnTo>
                  <a:lnTo>
                    <a:pt x="0" y="264"/>
                  </a:lnTo>
                  <a:lnTo>
                    <a:pt x="1" y="289"/>
                  </a:lnTo>
                  <a:lnTo>
                    <a:pt x="7" y="312"/>
                  </a:lnTo>
                  <a:lnTo>
                    <a:pt x="16" y="328"/>
                  </a:lnTo>
                  <a:lnTo>
                    <a:pt x="31" y="340"/>
                  </a:lnTo>
                  <a:lnTo>
                    <a:pt x="49" y="346"/>
                  </a:lnTo>
                  <a:lnTo>
                    <a:pt x="71" y="343"/>
                  </a:lnTo>
                  <a:lnTo>
                    <a:pt x="86" y="372"/>
                  </a:lnTo>
                  <a:lnTo>
                    <a:pt x="106" y="404"/>
                  </a:lnTo>
                  <a:lnTo>
                    <a:pt x="123" y="426"/>
                  </a:lnTo>
                  <a:lnTo>
                    <a:pt x="143" y="445"/>
                  </a:lnTo>
                  <a:lnTo>
                    <a:pt x="161" y="462"/>
                  </a:lnTo>
                  <a:lnTo>
                    <a:pt x="177" y="473"/>
                  </a:lnTo>
                  <a:lnTo>
                    <a:pt x="193" y="481"/>
                  </a:lnTo>
                  <a:lnTo>
                    <a:pt x="205" y="484"/>
                  </a:lnTo>
                  <a:lnTo>
                    <a:pt x="216" y="481"/>
                  </a:lnTo>
                  <a:lnTo>
                    <a:pt x="222" y="472"/>
                  </a:lnTo>
                  <a:lnTo>
                    <a:pt x="223" y="459"/>
                  </a:lnTo>
                  <a:lnTo>
                    <a:pt x="222" y="442"/>
                  </a:lnTo>
                  <a:lnTo>
                    <a:pt x="214" y="421"/>
                  </a:lnTo>
                  <a:lnTo>
                    <a:pt x="205" y="399"/>
                  </a:lnTo>
                  <a:lnTo>
                    <a:pt x="192" y="377"/>
                  </a:lnTo>
                  <a:lnTo>
                    <a:pt x="176" y="352"/>
                  </a:lnTo>
                  <a:lnTo>
                    <a:pt x="155" y="326"/>
                  </a:lnTo>
                  <a:lnTo>
                    <a:pt x="134" y="304"/>
                  </a:lnTo>
                  <a:lnTo>
                    <a:pt x="149" y="289"/>
                  </a:lnTo>
                  <a:lnTo>
                    <a:pt x="159" y="310"/>
                  </a:lnTo>
                  <a:lnTo>
                    <a:pt x="174" y="329"/>
                  </a:lnTo>
                  <a:lnTo>
                    <a:pt x="192" y="352"/>
                  </a:lnTo>
                  <a:lnTo>
                    <a:pt x="210" y="372"/>
                  </a:lnTo>
                  <a:lnTo>
                    <a:pt x="228" y="387"/>
                  </a:lnTo>
                  <a:lnTo>
                    <a:pt x="246" y="401"/>
                  </a:lnTo>
                  <a:lnTo>
                    <a:pt x="260" y="408"/>
                  </a:lnTo>
                  <a:lnTo>
                    <a:pt x="274" y="410"/>
                  </a:lnTo>
                  <a:lnTo>
                    <a:pt x="284" y="407"/>
                  </a:lnTo>
                  <a:lnTo>
                    <a:pt x="290" y="398"/>
                  </a:lnTo>
                  <a:lnTo>
                    <a:pt x="292" y="384"/>
                  </a:lnTo>
                  <a:lnTo>
                    <a:pt x="289" y="368"/>
                  </a:lnTo>
                  <a:lnTo>
                    <a:pt x="283" y="349"/>
                  </a:lnTo>
                  <a:lnTo>
                    <a:pt x="272" y="326"/>
                  </a:lnTo>
                  <a:lnTo>
                    <a:pt x="260" y="303"/>
                  </a:lnTo>
                  <a:lnTo>
                    <a:pt x="244" y="279"/>
                  </a:lnTo>
                  <a:lnTo>
                    <a:pt x="219" y="248"/>
                  </a:lnTo>
                  <a:lnTo>
                    <a:pt x="193" y="224"/>
                  </a:lnTo>
                  <a:close/>
                </a:path>
              </a:pathLst>
            </a:custGeom>
            <a:solidFill>
              <a:srgbClr val="F5E8E5"/>
            </a:solidFill>
            <a:ln w="0">
              <a:solidFill>
                <a:srgbClr val="F5E8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54"/>
            <p:cNvSpPr>
              <a:spLocks noEditPoints="1"/>
            </p:cNvSpPr>
            <p:nvPr/>
          </p:nvSpPr>
          <p:spPr bwMode="auto">
            <a:xfrm>
              <a:off x="3305176" y="3489326"/>
              <a:ext cx="644525" cy="790575"/>
            </a:xfrm>
            <a:custGeom>
              <a:avLst/>
              <a:gdLst>
                <a:gd name="T0" fmla="*/ 232 w 406"/>
                <a:gd name="T1" fmla="*/ 241 h 498"/>
                <a:gd name="T2" fmla="*/ 324 w 406"/>
                <a:gd name="T3" fmla="*/ 320 h 498"/>
                <a:gd name="T4" fmla="*/ 357 w 406"/>
                <a:gd name="T5" fmla="*/ 279 h 498"/>
                <a:gd name="T6" fmla="*/ 290 w 406"/>
                <a:gd name="T7" fmla="*/ 156 h 498"/>
                <a:gd name="T8" fmla="*/ 238 w 406"/>
                <a:gd name="T9" fmla="*/ 107 h 498"/>
                <a:gd name="T10" fmla="*/ 372 w 406"/>
                <a:gd name="T11" fmla="*/ 76 h 498"/>
                <a:gd name="T12" fmla="*/ 399 w 406"/>
                <a:gd name="T13" fmla="*/ 22 h 498"/>
                <a:gd name="T14" fmla="*/ 292 w 406"/>
                <a:gd name="T15" fmla="*/ 2 h 498"/>
                <a:gd name="T16" fmla="*/ 177 w 406"/>
                <a:gd name="T17" fmla="*/ 21 h 498"/>
                <a:gd name="T18" fmla="*/ 53 w 406"/>
                <a:gd name="T19" fmla="*/ 115 h 498"/>
                <a:gd name="T20" fmla="*/ 9 w 406"/>
                <a:gd name="T21" fmla="*/ 324 h 498"/>
                <a:gd name="T22" fmla="*/ 67 w 406"/>
                <a:gd name="T23" fmla="*/ 360 h 498"/>
                <a:gd name="T24" fmla="*/ 107 w 406"/>
                <a:gd name="T25" fmla="*/ 415 h 498"/>
                <a:gd name="T26" fmla="*/ 214 w 406"/>
                <a:gd name="T27" fmla="*/ 498 h 498"/>
                <a:gd name="T28" fmla="*/ 231 w 406"/>
                <a:gd name="T29" fmla="*/ 441 h 498"/>
                <a:gd name="T30" fmla="*/ 144 w 406"/>
                <a:gd name="T31" fmla="*/ 309 h 498"/>
                <a:gd name="T32" fmla="*/ 162 w 406"/>
                <a:gd name="T33" fmla="*/ 323 h 498"/>
                <a:gd name="T34" fmla="*/ 259 w 406"/>
                <a:gd name="T35" fmla="*/ 418 h 498"/>
                <a:gd name="T36" fmla="*/ 304 w 406"/>
                <a:gd name="T37" fmla="*/ 398 h 498"/>
                <a:gd name="T38" fmla="*/ 254 w 406"/>
                <a:gd name="T39" fmla="*/ 284 h 498"/>
                <a:gd name="T40" fmla="*/ 193 w 406"/>
                <a:gd name="T41" fmla="*/ 229 h 498"/>
                <a:gd name="T42" fmla="*/ 275 w 406"/>
                <a:gd name="T43" fmla="*/ 328 h 498"/>
                <a:gd name="T44" fmla="*/ 289 w 406"/>
                <a:gd name="T45" fmla="*/ 382 h 498"/>
                <a:gd name="T46" fmla="*/ 290 w 406"/>
                <a:gd name="T47" fmla="*/ 403 h 498"/>
                <a:gd name="T48" fmla="*/ 281 w 406"/>
                <a:gd name="T49" fmla="*/ 410 h 498"/>
                <a:gd name="T50" fmla="*/ 262 w 406"/>
                <a:gd name="T51" fmla="*/ 407 h 498"/>
                <a:gd name="T52" fmla="*/ 165 w 406"/>
                <a:gd name="T53" fmla="*/ 318 h 498"/>
                <a:gd name="T54" fmla="*/ 150 w 406"/>
                <a:gd name="T55" fmla="*/ 293 h 498"/>
                <a:gd name="T56" fmla="*/ 192 w 406"/>
                <a:gd name="T57" fmla="*/ 385 h 498"/>
                <a:gd name="T58" fmla="*/ 211 w 406"/>
                <a:gd name="T59" fmla="*/ 421 h 498"/>
                <a:gd name="T60" fmla="*/ 220 w 406"/>
                <a:gd name="T61" fmla="*/ 480 h 498"/>
                <a:gd name="T62" fmla="*/ 208 w 406"/>
                <a:gd name="T63" fmla="*/ 486 h 498"/>
                <a:gd name="T64" fmla="*/ 189 w 406"/>
                <a:gd name="T65" fmla="*/ 478 h 498"/>
                <a:gd name="T66" fmla="*/ 95 w 406"/>
                <a:gd name="T67" fmla="*/ 376 h 498"/>
                <a:gd name="T68" fmla="*/ 83 w 406"/>
                <a:gd name="T69" fmla="*/ 351 h 498"/>
                <a:gd name="T70" fmla="*/ 51 w 406"/>
                <a:gd name="T71" fmla="*/ 346 h 498"/>
                <a:gd name="T72" fmla="*/ 16 w 406"/>
                <a:gd name="T73" fmla="*/ 315 h 498"/>
                <a:gd name="T74" fmla="*/ 13 w 406"/>
                <a:gd name="T75" fmla="*/ 274 h 498"/>
                <a:gd name="T76" fmla="*/ 21 w 406"/>
                <a:gd name="T77" fmla="*/ 219 h 498"/>
                <a:gd name="T78" fmla="*/ 144 w 406"/>
                <a:gd name="T79" fmla="*/ 46 h 498"/>
                <a:gd name="T80" fmla="*/ 179 w 406"/>
                <a:gd name="T81" fmla="*/ 34 h 498"/>
                <a:gd name="T82" fmla="*/ 216 w 406"/>
                <a:gd name="T83" fmla="*/ 30 h 498"/>
                <a:gd name="T84" fmla="*/ 359 w 406"/>
                <a:gd name="T85" fmla="*/ 17 h 498"/>
                <a:gd name="T86" fmla="*/ 383 w 406"/>
                <a:gd name="T87" fmla="*/ 24 h 498"/>
                <a:gd name="T88" fmla="*/ 393 w 406"/>
                <a:gd name="T89" fmla="*/ 34 h 498"/>
                <a:gd name="T90" fmla="*/ 386 w 406"/>
                <a:gd name="T91" fmla="*/ 48 h 498"/>
                <a:gd name="T92" fmla="*/ 323 w 406"/>
                <a:gd name="T93" fmla="*/ 80 h 498"/>
                <a:gd name="T94" fmla="*/ 229 w 406"/>
                <a:gd name="T95" fmla="*/ 95 h 498"/>
                <a:gd name="T96" fmla="*/ 326 w 406"/>
                <a:gd name="T97" fmla="*/ 229 h 498"/>
                <a:gd name="T98" fmla="*/ 339 w 406"/>
                <a:gd name="T99" fmla="*/ 262 h 498"/>
                <a:gd name="T100" fmla="*/ 350 w 406"/>
                <a:gd name="T101" fmla="*/ 303 h 498"/>
                <a:gd name="T102" fmla="*/ 335 w 406"/>
                <a:gd name="T103" fmla="*/ 314 h 498"/>
                <a:gd name="T104" fmla="*/ 311 w 406"/>
                <a:gd name="T105" fmla="*/ 308 h 498"/>
                <a:gd name="T106" fmla="*/ 238 w 406"/>
                <a:gd name="T107" fmla="*/ 23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498">
                  <a:moveTo>
                    <a:pt x="211" y="223"/>
                  </a:moveTo>
                  <a:lnTo>
                    <a:pt x="219" y="205"/>
                  </a:lnTo>
                  <a:lnTo>
                    <a:pt x="213" y="202"/>
                  </a:lnTo>
                  <a:lnTo>
                    <a:pt x="208" y="205"/>
                  </a:lnTo>
                  <a:lnTo>
                    <a:pt x="219" y="223"/>
                  </a:lnTo>
                  <a:lnTo>
                    <a:pt x="229" y="238"/>
                  </a:lnTo>
                  <a:lnTo>
                    <a:pt x="232" y="241"/>
                  </a:lnTo>
                  <a:lnTo>
                    <a:pt x="229" y="238"/>
                  </a:lnTo>
                  <a:lnTo>
                    <a:pt x="246" y="260"/>
                  </a:lnTo>
                  <a:lnTo>
                    <a:pt x="278" y="293"/>
                  </a:lnTo>
                  <a:lnTo>
                    <a:pt x="293" y="305"/>
                  </a:lnTo>
                  <a:lnTo>
                    <a:pt x="308" y="312"/>
                  </a:lnTo>
                  <a:lnTo>
                    <a:pt x="313" y="315"/>
                  </a:lnTo>
                  <a:lnTo>
                    <a:pt x="324" y="320"/>
                  </a:lnTo>
                  <a:lnTo>
                    <a:pt x="336" y="321"/>
                  </a:lnTo>
                  <a:lnTo>
                    <a:pt x="341" y="320"/>
                  </a:lnTo>
                  <a:lnTo>
                    <a:pt x="348" y="317"/>
                  </a:lnTo>
                  <a:lnTo>
                    <a:pt x="354" y="309"/>
                  </a:lnTo>
                  <a:lnTo>
                    <a:pt x="356" y="305"/>
                  </a:lnTo>
                  <a:lnTo>
                    <a:pt x="359" y="294"/>
                  </a:lnTo>
                  <a:lnTo>
                    <a:pt x="357" y="279"/>
                  </a:lnTo>
                  <a:lnTo>
                    <a:pt x="353" y="263"/>
                  </a:lnTo>
                  <a:lnTo>
                    <a:pt x="347" y="245"/>
                  </a:lnTo>
                  <a:lnTo>
                    <a:pt x="336" y="226"/>
                  </a:lnTo>
                  <a:lnTo>
                    <a:pt x="333" y="220"/>
                  </a:lnTo>
                  <a:lnTo>
                    <a:pt x="321" y="199"/>
                  </a:lnTo>
                  <a:lnTo>
                    <a:pt x="308" y="180"/>
                  </a:lnTo>
                  <a:lnTo>
                    <a:pt x="290" y="156"/>
                  </a:lnTo>
                  <a:lnTo>
                    <a:pt x="256" y="122"/>
                  </a:lnTo>
                  <a:lnTo>
                    <a:pt x="238" y="110"/>
                  </a:lnTo>
                  <a:lnTo>
                    <a:pt x="235" y="115"/>
                  </a:lnTo>
                  <a:lnTo>
                    <a:pt x="241" y="116"/>
                  </a:lnTo>
                  <a:lnTo>
                    <a:pt x="241" y="103"/>
                  </a:lnTo>
                  <a:lnTo>
                    <a:pt x="235" y="101"/>
                  </a:lnTo>
                  <a:lnTo>
                    <a:pt x="238" y="107"/>
                  </a:lnTo>
                  <a:lnTo>
                    <a:pt x="257" y="106"/>
                  </a:lnTo>
                  <a:lnTo>
                    <a:pt x="283" y="103"/>
                  </a:lnTo>
                  <a:lnTo>
                    <a:pt x="305" y="98"/>
                  </a:lnTo>
                  <a:lnTo>
                    <a:pt x="329" y="92"/>
                  </a:lnTo>
                  <a:lnTo>
                    <a:pt x="333" y="91"/>
                  </a:lnTo>
                  <a:lnTo>
                    <a:pt x="354" y="83"/>
                  </a:lnTo>
                  <a:lnTo>
                    <a:pt x="372" y="76"/>
                  </a:lnTo>
                  <a:lnTo>
                    <a:pt x="386" y="67"/>
                  </a:lnTo>
                  <a:lnTo>
                    <a:pt x="396" y="58"/>
                  </a:lnTo>
                  <a:lnTo>
                    <a:pt x="403" y="49"/>
                  </a:lnTo>
                  <a:lnTo>
                    <a:pt x="405" y="45"/>
                  </a:lnTo>
                  <a:lnTo>
                    <a:pt x="406" y="36"/>
                  </a:lnTo>
                  <a:lnTo>
                    <a:pt x="402" y="27"/>
                  </a:lnTo>
                  <a:lnTo>
                    <a:pt x="399" y="22"/>
                  </a:lnTo>
                  <a:lnTo>
                    <a:pt x="390" y="15"/>
                  </a:lnTo>
                  <a:lnTo>
                    <a:pt x="386" y="14"/>
                  </a:lnTo>
                  <a:lnTo>
                    <a:pt x="374" y="8"/>
                  </a:lnTo>
                  <a:lnTo>
                    <a:pt x="357" y="3"/>
                  </a:lnTo>
                  <a:lnTo>
                    <a:pt x="338" y="2"/>
                  </a:lnTo>
                  <a:lnTo>
                    <a:pt x="316" y="0"/>
                  </a:lnTo>
                  <a:lnTo>
                    <a:pt x="292" y="2"/>
                  </a:lnTo>
                  <a:lnTo>
                    <a:pt x="265" y="5"/>
                  </a:lnTo>
                  <a:lnTo>
                    <a:pt x="228" y="12"/>
                  </a:lnTo>
                  <a:lnTo>
                    <a:pt x="192" y="24"/>
                  </a:lnTo>
                  <a:lnTo>
                    <a:pt x="195" y="30"/>
                  </a:lnTo>
                  <a:lnTo>
                    <a:pt x="195" y="24"/>
                  </a:lnTo>
                  <a:lnTo>
                    <a:pt x="186" y="21"/>
                  </a:lnTo>
                  <a:lnTo>
                    <a:pt x="177" y="21"/>
                  </a:lnTo>
                  <a:lnTo>
                    <a:pt x="158" y="25"/>
                  </a:lnTo>
                  <a:lnTo>
                    <a:pt x="153" y="27"/>
                  </a:lnTo>
                  <a:lnTo>
                    <a:pt x="134" y="36"/>
                  </a:lnTo>
                  <a:lnTo>
                    <a:pt x="113" y="49"/>
                  </a:lnTo>
                  <a:lnTo>
                    <a:pt x="92" y="67"/>
                  </a:lnTo>
                  <a:lnTo>
                    <a:pt x="73" y="89"/>
                  </a:lnTo>
                  <a:lnTo>
                    <a:pt x="53" y="115"/>
                  </a:lnTo>
                  <a:lnTo>
                    <a:pt x="21" y="177"/>
                  </a:lnTo>
                  <a:lnTo>
                    <a:pt x="9" y="213"/>
                  </a:lnTo>
                  <a:lnTo>
                    <a:pt x="1" y="244"/>
                  </a:lnTo>
                  <a:lnTo>
                    <a:pt x="0" y="272"/>
                  </a:lnTo>
                  <a:lnTo>
                    <a:pt x="1" y="297"/>
                  </a:lnTo>
                  <a:lnTo>
                    <a:pt x="6" y="320"/>
                  </a:lnTo>
                  <a:lnTo>
                    <a:pt x="9" y="324"/>
                  </a:lnTo>
                  <a:lnTo>
                    <a:pt x="19" y="340"/>
                  </a:lnTo>
                  <a:lnTo>
                    <a:pt x="25" y="348"/>
                  </a:lnTo>
                  <a:lnTo>
                    <a:pt x="36" y="354"/>
                  </a:lnTo>
                  <a:lnTo>
                    <a:pt x="43" y="355"/>
                  </a:lnTo>
                  <a:lnTo>
                    <a:pt x="48" y="358"/>
                  </a:lnTo>
                  <a:lnTo>
                    <a:pt x="56" y="360"/>
                  </a:lnTo>
                  <a:lnTo>
                    <a:pt x="67" y="360"/>
                  </a:lnTo>
                  <a:lnTo>
                    <a:pt x="80" y="357"/>
                  </a:lnTo>
                  <a:lnTo>
                    <a:pt x="77" y="351"/>
                  </a:lnTo>
                  <a:lnTo>
                    <a:pt x="71" y="352"/>
                  </a:lnTo>
                  <a:lnTo>
                    <a:pt x="77" y="364"/>
                  </a:lnTo>
                  <a:lnTo>
                    <a:pt x="85" y="380"/>
                  </a:lnTo>
                  <a:lnTo>
                    <a:pt x="88" y="385"/>
                  </a:lnTo>
                  <a:lnTo>
                    <a:pt x="107" y="415"/>
                  </a:lnTo>
                  <a:lnTo>
                    <a:pt x="123" y="437"/>
                  </a:lnTo>
                  <a:lnTo>
                    <a:pt x="156" y="470"/>
                  </a:lnTo>
                  <a:lnTo>
                    <a:pt x="171" y="481"/>
                  </a:lnTo>
                  <a:lnTo>
                    <a:pt x="186" y="490"/>
                  </a:lnTo>
                  <a:lnTo>
                    <a:pt x="190" y="492"/>
                  </a:lnTo>
                  <a:lnTo>
                    <a:pt x="202" y="498"/>
                  </a:lnTo>
                  <a:lnTo>
                    <a:pt x="214" y="498"/>
                  </a:lnTo>
                  <a:lnTo>
                    <a:pt x="219" y="496"/>
                  </a:lnTo>
                  <a:lnTo>
                    <a:pt x="226" y="495"/>
                  </a:lnTo>
                  <a:lnTo>
                    <a:pt x="232" y="486"/>
                  </a:lnTo>
                  <a:lnTo>
                    <a:pt x="234" y="481"/>
                  </a:lnTo>
                  <a:lnTo>
                    <a:pt x="237" y="471"/>
                  </a:lnTo>
                  <a:lnTo>
                    <a:pt x="235" y="458"/>
                  </a:lnTo>
                  <a:lnTo>
                    <a:pt x="231" y="441"/>
                  </a:lnTo>
                  <a:lnTo>
                    <a:pt x="225" y="422"/>
                  </a:lnTo>
                  <a:lnTo>
                    <a:pt x="214" y="403"/>
                  </a:lnTo>
                  <a:lnTo>
                    <a:pt x="211" y="397"/>
                  </a:lnTo>
                  <a:lnTo>
                    <a:pt x="199" y="376"/>
                  </a:lnTo>
                  <a:lnTo>
                    <a:pt x="186" y="357"/>
                  </a:lnTo>
                  <a:lnTo>
                    <a:pt x="165" y="330"/>
                  </a:lnTo>
                  <a:lnTo>
                    <a:pt x="144" y="309"/>
                  </a:lnTo>
                  <a:lnTo>
                    <a:pt x="140" y="312"/>
                  </a:lnTo>
                  <a:lnTo>
                    <a:pt x="146" y="318"/>
                  </a:lnTo>
                  <a:lnTo>
                    <a:pt x="152" y="311"/>
                  </a:lnTo>
                  <a:lnTo>
                    <a:pt x="161" y="303"/>
                  </a:lnTo>
                  <a:lnTo>
                    <a:pt x="155" y="297"/>
                  </a:lnTo>
                  <a:lnTo>
                    <a:pt x="150" y="299"/>
                  </a:lnTo>
                  <a:lnTo>
                    <a:pt x="162" y="323"/>
                  </a:lnTo>
                  <a:lnTo>
                    <a:pt x="176" y="340"/>
                  </a:lnTo>
                  <a:lnTo>
                    <a:pt x="192" y="363"/>
                  </a:lnTo>
                  <a:lnTo>
                    <a:pt x="208" y="379"/>
                  </a:lnTo>
                  <a:lnTo>
                    <a:pt x="223" y="395"/>
                  </a:lnTo>
                  <a:lnTo>
                    <a:pt x="240" y="407"/>
                  </a:lnTo>
                  <a:lnTo>
                    <a:pt x="254" y="416"/>
                  </a:lnTo>
                  <a:lnTo>
                    <a:pt x="259" y="418"/>
                  </a:lnTo>
                  <a:lnTo>
                    <a:pt x="271" y="424"/>
                  </a:lnTo>
                  <a:lnTo>
                    <a:pt x="283" y="424"/>
                  </a:lnTo>
                  <a:lnTo>
                    <a:pt x="287" y="422"/>
                  </a:lnTo>
                  <a:lnTo>
                    <a:pt x="295" y="421"/>
                  </a:lnTo>
                  <a:lnTo>
                    <a:pt x="301" y="413"/>
                  </a:lnTo>
                  <a:lnTo>
                    <a:pt x="302" y="409"/>
                  </a:lnTo>
                  <a:lnTo>
                    <a:pt x="304" y="398"/>
                  </a:lnTo>
                  <a:lnTo>
                    <a:pt x="302" y="383"/>
                  </a:lnTo>
                  <a:lnTo>
                    <a:pt x="299" y="367"/>
                  </a:lnTo>
                  <a:lnTo>
                    <a:pt x="292" y="349"/>
                  </a:lnTo>
                  <a:lnTo>
                    <a:pt x="283" y="330"/>
                  </a:lnTo>
                  <a:lnTo>
                    <a:pt x="280" y="324"/>
                  </a:lnTo>
                  <a:lnTo>
                    <a:pt x="268" y="303"/>
                  </a:lnTo>
                  <a:lnTo>
                    <a:pt x="254" y="284"/>
                  </a:lnTo>
                  <a:lnTo>
                    <a:pt x="241" y="266"/>
                  </a:lnTo>
                  <a:lnTo>
                    <a:pt x="229" y="251"/>
                  </a:lnTo>
                  <a:lnTo>
                    <a:pt x="202" y="227"/>
                  </a:lnTo>
                  <a:lnTo>
                    <a:pt x="199" y="232"/>
                  </a:lnTo>
                  <a:lnTo>
                    <a:pt x="205" y="236"/>
                  </a:lnTo>
                  <a:lnTo>
                    <a:pt x="211" y="223"/>
                  </a:lnTo>
                  <a:close/>
                  <a:moveTo>
                    <a:pt x="193" y="229"/>
                  </a:moveTo>
                  <a:lnTo>
                    <a:pt x="192" y="232"/>
                  </a:lnTo>
                  <a:lnTo>
                    <a:pt x="208" y="248"/>
                  </a:lnTo>
                  <a:lnTo>
                    <a:pt x="222" y="260"/>
                  </a:lnTo>
                  <a:lnTo>
                    <a:pt x="246" y="290"/>
                  </a:lnTo>
                  <a:lnTo>
                    <a:pt x="260" y="312"/>
                  </a:lnTo>
                  <a:lnTo>
                    <a:pt x="272" y="333"/>
                  </a:lnTo>
                  <a:lnTo>
                    <a:pt x="275" y="328"/>
                  </a:lnTo>
                  <a:lnTo>
                    <a:pt x="269" y="328"/>
                  </a:lnTo>
                  <a:lnTo>
                    <a:pt x="272" y="333"/>
                  </a:lnTo>
                  <a:lnTo>
                    <a:pt x="275" y="328"/>
                  </a:lnTo>
                  <a:lnTo>
                    <a:pt x="269" y="328"/>
                  </a:lnTo>
                  <a:lnTo>
                    <a:pt x="278" y="348"/>
                  </a:lnTo>
                  <a:lnTo>
                    <a:pt x="286" y="366"/>
                  </a:lnTo>
                  <a:lnTo>
                    <a:pt x="289" y="382"/>
                  </a:lnTo>
                  <a:lnTo>
                    <a:pt x="290" y="397"/>
                  </a:lnTo>
                  <a:lnTo>
                    <a:pt x="289" y="407"/>
                  </a:lnTo>
                  <a:lnTo>
                    <a:pt x="295" y="407"/>
                  </a:lnTo>
                  <a:lnTo>
                    <a:pt x="290" y="403"/>
                  </a:lnTo>
                  <a:lnTo>
                    <a:pt x="289" y="407"/>
                  </a:lnTo>
                  <a:lnTo>
                    <a:pt x="295" y="407"/>
                  </a:lnTo>
                  <a:lnTo>
                    <a:pt x="290" y="403"/>
                  </a:lnTo>
                  <a:lnTo>
                    <a:pt x="286" y="410"/>
                  </a:lnTo>
                  <a:lnTo>
                    <a:pt x="277" y="412"/>
                  </a:lnTo>
                  <a:lnTo>
                    <a:pt x="281" y="418"/>
                  </a:lnTo>
                  <a:lnTo>
                    <a:pt x="281" y="410"/>
                  </a:lnTo>
                  <a:lnTo>
                    <a:pt x="277" y="412"/>
                  </a:lnTo>
                  <a:lnTo>
                    <a:pt x="281" y="418"/>
                  </a:lnTo>
                  <a:lnTo>
                    <a:pt x="281" y="410"/>
                  </a:lnTo>
                  <a:lnTo>
                    <a:pt x="269" y="410"/>
                  </a:lnTo>
                  <a:lnTo>
                    <a:pt x="257" y="404"/>
                  </a:lnTo>
                  <a:lnTo>
                    <a:pt x="257" y="412"/>
                  </a:lnTo>
                  <a:lnTo>
                    <a:pt x="262" y="407"/>
                  </a:lnTo>
                  <a:lnTo>
                    <a:pt x="257" y="404"/>
                  </a:lnTo>
                  <a:lnTo>
                    <a:pt x="257" y="412"/>
                  </a:lnTo>
                  <a:lnTo>
                    <a:pt x="262" y="407"/>
                  </a:lnTo>
                  <a:lnTo>
                    <a:pt x="247" y="398"/>
                  </a:lnTo>
                  <a:lnTo>
                    <a:pt x="231" y="386"/>
                  </a:lnTo>
                  <a:lnTo>
                    <a:pt x="216" y="370"/>
                  </a:lnTo>
                  <a:lnTo>
                    <a:pt x="199" y="354"/>
                  </a:lnTo>
                  <a:lnTo>
                    <a:pt x="185" y="334"/>
                  </a:lnTo>
                  <a:lnTo>
                    <a:pt x="170" y="314"/>
                  </a:lnTo>
                  <a:lnTo>
                    <a:pt x="165" y="318"/>
                  </a:lnTo>
                  <a:lnTo>
                    <a:pt x="173" y="318"/>
                  </a:lnTo>
                  <a:lnTo>
                    <a:pt x="170" y="314"/>
                  </a:lnTo>
                  <a:lnTo>
                    <a:pt x="165" y="318"/>
                  </a:lnTo>
                  <a:lnTo>
                    <a:pt x="173" y="318"/>
                  </a:lnTo>
                  <a:lnTo>
                    <a:pt x="161" y="296"/>
                  </a:lnTo>
                  <a:lnTo>
                    <a:pt x="155" y="287"/>
                  </a:lnTo>
                  <a:lnTo>
                    <a:pt x="150" y="293"/>
                  </a:lnTo>
                  <a:lnTo>
                    <a:pt x="141" y="300"/>
                  </a:lnTo>
                  <a:lnTo>
                    <a:pt x="135" y="308"/>
                  </a:lnTo>
                  <a:lnTo>
                    <a:pt x="131" y="311"/>
                  </a:lnTo>
                  <a:lnTo>
                    <a:pt x="137" y="317"/>
                  </a:lnTo>
                  <a:lnTo>
                    <a:pt x="158" y="339"/>
                  </a:lnTo>
                  <a:lnTo>
                    <a:pt x="177" y="363"/>
                  </a:lnTo>
                  <a:lnTo>
                    <a:pt x="192" y="385"/>
                  </a:lnTo>
                  <a:lnTo>
                    <a:pt x="204" y="406"/>
                  </a:lnTo>
                  <a:lnTo>
                    <a:pt x="208" y="401"/>
                  </a:lnTo>
                  <a:lnTo>
                    <a:pt x="201" y="401"/>
                  </a:lnTo>
                  <a:lnTo>
                    <a:pt x="204" y="406"/>
                  </a:lnTo>
                  <a:lnTo>
                    <a:pt x="208" y="401"/>
                  </a:lnTo>
                  <a:lnTo>
                    <a:pt x="201" y="401"/>
                  </a:lnTo>
                  <a:lnTo>
                    <a:pt x="211" y="421"/>
                  </a:lnTo>
                  <a:lnTo>
                    <a:pt x="217" y="440"/>
                  </a:lnTo>
                  <a:lnTo>
                    <a:pt x="222" y="456"/>
                  </a:lnTo>
                  <a:lnTo>
                    <a:pt x="223" y="470"/>
                  </a:lnTo>
                  <a:lnTo>
                    <a:pt x="220" y="480"/>
                  </a:lnTo>
                  <a:lnTo>
                    <a:pt x="228" y="481"/>
                  </a:lnTo>
                  <a:lnTo>
                    <a:pt x="222" y="476"/>
                  </a:lnTo>
                  <a:lnTo>
                    <a:pt x="220" y="480"/>
                  </a:lnTo>
                  <a:lnTo>
                    <a:pt x="228" y="481"/>
                  </a:lnTo>
                  <a:lnTo>
                    <a:pt x="222" y="476"/>
                  </a:lnTo>
                  <a:lnTo>
                    <a:pt x="217" y="484"/>
                  </a:lnTo>
                  <a:lnTo>
                    <a:pt x="208" y="486"/>
                  </a:lnTo>
                  <a:lnTo>
                    <a:pt x="213" y="492"/>
                  </a:lnTo>
                  <a:lnTo>
                    <a:pt x="213" y="484"/>
                  </a:lnTo>
                  <a:lnTo>
                    <a:pt x="208" y="486"/>
                  </a:lnTo>
                  <a:lnTo>
                    <a:pt x="213" y="492"/>
                  </a:lnTo>
                  <a:lnTo>
                    <a:pt x="213" y="484"/>
                  </a:lnTo>
                  <a:lnTo>
                    <a:pt x="201" y="484"/>
                  </a:lnTo>
                  <a:lnTo>
                    <a:pt x="189" y="478"/>
                  </a:lnTo>
                  <a:lnTo>
                    <a:pt x="189" y="486"/>
                  </a:lnTo>
                  <a:lnTo>
                    <a:pt x="193" y="481"/>
                  </a:lnTo>
                  <a:lnTo>
                    <a:pt x="189" y="478"/>
                  </a:lnTo>
                  <a:lnTo>
                    <a:pt x="189" y="486"/>
                  </a:lnTo>
                  <a:lnTo>
                    <a:pt x="193" y="481"/>
                  </a:lnTo>
                  <a:lnTo>
                    <a:pt x="179" y="473"/>
                  </a:lnTo>
                  <a:lnTo>
                    <a:pt x="164" y="461"/>
                  </a:lnTo>
                  <a:lnTo>
                    <a:pt x="131" y="428"/>
                  </a:lnTo>
                  <a:lnTo>
                    <a:pt x="116" y="409"/>
                  </a:lnTo>
                  <a:lnTo>
                    <a:pt x="95" y="376"/>
                  </a:lnTo>
                  <a:lnTo>
                    <a:pt x="92" y="380"/>
                  </a:lnTo>
                  <a:lnTo>
                    <a:pt x="98" y="382"/>
                  </a:lnTo>
                  <a:lnTo>
                    <a:pt x="95" y="376"/>
                  </a:lnTo>
                  <a:lnTo>
                    <a:pt x="92" y="380"/>
                  </a:lnTo>
                  <a:lnTo>
                    <a:pt x="98" y="382"/>
                  </a:lnTo>
                  <a:lnTo>
                    <a:pt x="91" y="366"/>
                  </a:lnTo>
                  <a:lnTo>
                    <a:pt x="83" y="351"/>
                  </a:lnTo>
                  <a:lnTo>
                    <a:pt x="80" y="343"/>
                  </a:lnTo>
                  <a:lnTo>
                    <a:pt x="74" y="345"/>
                  </a:lnTo>
                  <a:lnTo>
                    <a:pt x="65" y="346"/>
                  </a:lnTo>
                  <a:lnTo>
                    <a:pt x="55" y="346"/>
                  </a:lnTo>
                  <a:lnTo>
                    <a:pt x="46" y="345"/>
                  </a:lnTo>
                  <a:lnTo>
                    <a:pt x="46" y="351"/>
                  </a:lnTo>
                  <a:lnTo>
                    <a:pt x="51" y="346"/>
                  </a:lnTo>
                  <a:lnTo>
                    <a:pt x="46" y="345"/>
                  </a:lnTo>
                  <a:lnTo>
                    <a:pt x="46" y="351"/>
                  </a:lnTo>
                  <a:lnTo>
                    <a:pt x="51" y="346"/>
                  </a:lnTo>
                  <a:lnTo>
                    <a:pt x="39" y="343"/>
                  </a:lnTo>
                  <a:lnTo>
                    <a:pt x="33" y="339"/>
                  </a:lnTo>
                  <a:lnTo>
                    <a:pt x="27" y="331"/>
                  </a:lnTo>
                  <a:lnTo>
                    <a:pt x="16" y="315"/>
                  </a:lnTo>
                  <a:lnTo>
                    <a:pt x="13" y="320"/>
                  </a:lnTo>
                  <a:lnTo>
                    <a:pt x="19" y="321"/>
                  </a:lnTo>
                  <a:lnTo>
                    <a:pt x="16" y="315"/>
                  </a:lnTo>
                  <a:lnTo>
                    <a:pt x="13" y="320"/>
                  </a:lnTo>
                  <a:lnTo>
                    <a:pt x="19" y="321"/>
                  </a:lnTo>
                  <a:lnTo>
                    <a:pt x="15" y="299"/>
                  </a:lnTo>
                  <a:lnTo>
                    <a:pt x="13" y="274"/>
                  </a:lnTo>
                  <a:lnTo>
                    <a:pt x="15" y="245"/>
                  </a:lnTo>
                  <a:lnTo>
                    <a:pt x="22" y="214"/>
                  </a:lnTo>
                  <a:lnTo>
                    <a:pt x="15" y="214"/>
                  </a:lnTo>
                  <a:lnTo>
                    <a:pt x="21" y="219"/>
                  </a:lnTo>
                  <a:lnTo>
                    <a:pt x="22" y="214"/>
                  </a:lnTo>
                  <a:lnTo>
                    <a:pt x="15" y="214"/>
                  </a:lnTo>
                  <a:lnTo>
                    <a:pt x="21" y="219"/>
                  </a:lnTo>
                  <a:lnTo>
                    <a:pt x="31" y="187"/>
                  </a:lnTo>
                  <a:lnTo>
                    <a:pt x="48" y="153"/>
                  </a:lnTo>
                  <a:lnTo>
                    <a:pt x="64" y="125"/>
                  </a:lnTo>
                  <a:lnTo>
                    <a:pt x="83" y="100"/>
                  </a:lnTo>
                  <a:lnTo>
                    <a:pt x="103" y="77"/>
                  </a:lnTo>
                  <a:lnTo>
                    <a:pt x="123" y="60"/>
                  </a:lnTo>
                  <a:lnTo>
                    <a:pt x="144" y="46"/>
                  </a:lnTo>
                  <a:lnTo>
                    <a:pt x="164" y="37"/>
                  </a:lnTo>
                  <a:lnTo>
                    <a:pt x="159" y="31"/>
                  </a:lnTo>
                  <a:lnTo>
                    <a:pt x="159" y="39"/>
                  </a:lnTo>
                  <a:lnTo>
                    <a:pt x="164" y="37"/>
                  </a:lnTo>
                  <a:lnTo>
                    <a:pt x="159" y="31"/>
                  </a:lnTo>
                  <a:lnTo>
                    <a:pt x="159" y="39"/>
                  </a:lnTo>
                  <a:lnTo>
                    <a:pt x="179" y="34"/>
                  </a:lnTo>
                  <a:lnTo>
                    <a:pt x="187" y="34"/>
                  </a:lnTo>
                  <a:lnTo>
                    <a:pt x="195" y="36"/>
                  </a:lnTo>
                  <a:lnTo>
                    <a:pt x="198" y="36"/>
                  </a:lnTo>
                  <a:lnTo>
                    <a:pt x="216" y="30"/>
                  </a:lnTo>
                  <a:lnTo>
                    <a:pt x="210" y="24"/>
                  </a:lnTo>
                  <a:lnTo>
                    <a:pt x="211" y="31"/>
                  </a:lnTo>
                  <a:lnTo>
                    <a:pt x="216" y="30"/>
                  </a:lnTo>
                  <a:lnTo>
                    <a:pt x="210" y="24"/>
                  </a:lnTo>
                  <a:lnTo>
                    <a:pt x="211" y="31"/>
                  </a:lnTo>
                  <a:lnTo>
                    <a:pt x="229" y="25"/>
                  </a:lnTo>
                  <a:lnTo>
                    <a:pt x="269" y="17"/>
                  </a:lnTo>
                  <a:lnTo>
                    <a:pt x="317" y="14"/>
                  </a:lnTo>
                  <a:lnTo>
                    <a:pt x="339" y="15"/>
                  </a:lnTo>
                  <a:lnTo>
                    <a:pt x="359" y="17"/>
                  </a:lnTo>
                  <a:lnTo>
                    <a:pt x="375" y="21"/>
                  </a:lnTo>
                  <a:lnTo>
                    <a:pt x="387" y="27"/>
                  </a:lnTo>
                  <a:lnTo>
                    <a:pt x="387" y="20"/>
                  </a:lnTo>
                  <a:lnTo>
                    <a:pt x="383" y="24"/>
                  </a:lnTo>
                  <a:lnTo>
                    <a:pt x="387" y="27"/>
                  </a:lnTo>
                  <a:lnTo>
                    <a:pt x="387" y="20"/>
                  </a:lnTo>
                  <a:lnTo>
                    <a:pt x="383" y="24"/>
                  </a:lnTo>
                  <a:lnTo>
                    <a:pt x="391" y="31"/>
                  </a:lnTo>
                  <a:lnTo>
                    <a:pt x="396" y="27"/>
                  </a:lnTo>
                  <a:lnTo>
                    <a:pt x="388" y="25"/>
                  </a:lnTo>
                  <a:lnTo>
                    <a:pt x="391" y="31"/>
                  </a:lnTo>
                  <a:lnTo>
                    <a:pt x="396" y="27"/>
                  </a:lnTo>
                  <a:lnTo>
                    <a:pt x="388" y="25"/>
                  </a:lnTo>
                  <a:lnTo>
                    <a:pt x="393" y="34"/>
                  </a:lnTo>
                  <a:lnTo>
                    <a:pt x="391" y="43"/>
                  </a:lnTo>
                  <a:lnTo>
                    <a:pt x="397" y="43"/>
                  </a:lnTo>
                  <a:lnTo>
                    <a:pt x="393" y="39"/>
                  </a:lnTo>
                  <a:lnTo>
                    <a:pt x="391" y="43"/>
                  </a:lnTo>
                  <a:lnTo>
                    <a:pt x="397" y="43"/>
                  </a:lnTo>
                  <a:lnTo>
                    <a:pt x="393" y="39"/>
                  </a:lnTo>
                  <a:lnTo>
                    <a:pt x="386" y="48"/>
                  </a:lnTo>
                  <a:lnTo>
                    <a:pt x="375" y="57"/>
                  </a:lnTo>
                  <a:lnTo>
                    <a:pt x="362" y="66"/>
                  </a:lnTo>
                  <a:lnTo>
                    <a:pt x="344" y="73"/>
                  </a:lnTo>
                  <a:lnTo>
                    <a:pt x="323" y="80"/>
                  </a:lnTo>
                  <a:lnTo>
                    <a:pt x="327" y="86"/>
                  </a:lnTo>
                  <a:lnTo>
                    <a:pt x="327" y="79"/>
                  </a:lnTo>
                  <a:lnTo>
                    <a:pt x="323" y="80"/>
                  </a:lnTo>
                  <a:lnTo>
                    <a:pt x="327" y="86"/>
                  </a:lnTo>
                  <a:lnTo>
                    <a:pt x="327" y="79"/>
                  </a:lnTo>
                  <a:lnTo>
                    <a:pt x="304" y="85"/>
                  </a:lnTo>
                  <a:lnTo>
                    <a:pt x="278" y="91"/>
                  </a:lnTo>
                  <a:lnTo>
                    <a:pt x="256" y="92"/>
                  </a:lnTo>
                  <a:lnTo>
                    <a:pt x="234" y="95"/>
                  </a:lnTo>
                  <a:lnTo>
                    <a:pt x="229" y="95"/>
                  </a:lnTo>
                  <a:lnTo>
                    <a:pt x="229" y="118"/>
                  </a:lnTo>
                  <a:lnTo>
                    <a:pt x="234" y="121"/>
                  </a:lnTo>
                  <a:lnTo>
                    <a:pt x="249" y="131"/>
                  </a:lnTo>
                  <a:lnTo>
                    <a:pt x="283" y="165"/>
                  </a:lnTo>
                  <a:lnTo>
                    <a:pt x="299" y="186"/>
                  </a:lnTo>
                  <a:lnTo>
                    <a:pt x="314" y="208"/>
                  </a:lnTo>
                  <a:lnTo>
                    <a:pt x="326" y="229"/>
                  </a:lnTo>
                  <a:lnTo>
                    <a:pt x="330" y="224"/>
                  </a:lnTo>
                  <a:lnTo>
                    <a:pt x="323" y="224"/>
                  </a:lnTo>
                  <a:lnTo>
                    <a:pt x="326" y="229"/>
                  </a:lnTo>
                  <a:lnTo>
                    <a:pt x="330" y="224"/>
                  </a:lnTo>
                  <a:lnTo>
                    <a:pt x="323" y="224"/>
                  </a:lnTo>
                  <a:lnTo>
                    <a:pt x="333" y="244"/>
                  </a:lnTo>
                  <a:lnTo>
                    <a:pt x="339" y="262"/>
                  </a:lnTo>
                  <a:lnTo>
                    <a:pt x="344" y="278"/>
                  </a:lnTo>
                  <a:lnTo>
                    <a:pt x="345" y="293"/>
                  </a:lnTo>
                  <a:lnTo>
                    <a:pt x="342" y="303"/>
                  </a:lnTo>
                  <a:lnTo>
                    <a:pt x="350" y="303"/>
                  </a:lnTo>
                  <a:lnTo>
                    <a:pt x="344" y="299"/>
                  </a:lnTo>
                  <a:lnTo>
                    <a:pt x="342" y="303"/>
                  </a:lnTo>
                  <a:lnTo>
                    <a:pt x="350" y="303"/>
                  </a:lnTo>
                  <a:lnTo>
                    <a:pt x="344" y="299"/>
                  </a:lnTo>
                  <a:lnTo>
                    <a:pt x="339" y="306"/>
                  </a:lnTo>
                  <a:lnTo>
                    <a:pt x="330" y="309"/>
                  </a:lnTo>
                  <a:lnTo>
                    <a:pt x="335" y="314"/>
                  </a:lnTo>
                  <a:lnTo>
                    <a:pt x="335" y="308"/>
                  </a:lnTo>
                  <a:lnTo>
                    <a:pt x="330" y="309"/>
                  </a:lnTo>
                  <a:lnTo>
                    <a:pt x="335" y="314"/>
                  </a:lnTo>
                  <a:lnTo>
                    <a:pt x="335" y="308"/>
                  </a:lnTo>
                  <a:lnTo>
                    <a:pt x="323" y="306"/>
                  </a:lnTo>
                  <a:lnTo>
                    <a:pt x="311" y="302"/>
                  </a:lnTo>
                  <a:lnTo>
                    <a:pt x="311" y="308"/>
                  </a:lnTo>
                  <a:lnTo>
                    <a:pt x="316" y="303"/>
                  </a:lnTo>
                  <a:lnTo>
                    <a:pt x="311" y="302"/>
                  </a:lnTo>
                  <a:lnTo>
                    <a:pt x="311" y="308"/>
                  </a:lnTo>
                  <a:lnTo>
                    <a:pt x="316" y="303"/>
                  </a:lnTo>
                  <a:lnTo>
                    <a:pt x="301" y="296"/>
                  </a:lnTo>
                  <a:lnTo>
                    <a:pt x="286" y="284"/>
                  </a:lnTo>
                  <a:lnTo>
                    <a:pt x="253" y="251"/>
                  </a:lnTo>
                  <a:lnTo>
                    <a:pt x="238" y="232"/>
                  </a:lnTo>
                  <a:lnTo>
                    <a:pt x="234" y="235"/>
                  </a:lnTo>
                  <a:lnTo>
                    <a:pt x="238" y="233"/>
                  </a:lnTo>
                  <a:lnTo>
                    <a:pt x="226" y="214"/>
                  </a:lnTo>
                  <a:lnTo>
                    <a:pt x="219" y="201"/>
                  </a:lnTo>
                  <a:lnTo>
                    <a:pt x="211" y="189"/>
                  </a:lnTo>
                  <a:lnTo>
                    <a:pt x="207" y="199"/>
                  </a:lnTo>
                  <a:lnTo>
                    <a:pt x="201" y="213"/>
                  </a:lnTo>
                  <a:lnTo>
                    <a:pt x="193" y="2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55"/>
            <p:cNvSpPr>
              <a:spLocks/>
            </p:cNvSpPr>
            <p:nvPr/>
          </p:nvSpPr>
          <p:spPr bwMode="auto">
            <a:xfrm>
              <a:off x="819151" y="4354513"/>
              <a:ext cx="1741488" cy="1085850"/>
            </a:xfrm>
            <a:custGeom>
              <a:avLst/>
              <a:gdLst>
                <a:gd name="T0" fmla="*/ 0 w 1097"/>
                <a:gd name="T1" fmla="*/ 0 h 684"/>
                <a:gd name="T2" fmla="*/ 192 w 1097"/>
                <a:gd name="T3" fmla="*/ 271 h 684"/>
                <a:gd name="T4" fmla="*/ 218 w 1097"/>
                <a:gd name="T5" fmla="*/ 343 h 684"/>
                <a:gd name="T6" fmla="*/ 242 w 1097"/>
                <a:gd name="T7" fmla="*/ 430 h 684"/>
                <a:gd name="T8" fmla="*/ 247 w 1097"/>
                <a:gd name="T9" fmla="*/ 501 h 684"/>
                <a:gd name="T10" fmla="*/ 190 w 1097"/>
                <a:gd name="T11" fmla="*/ 669 h 684"/>
                <a:gd name="T12" fmla="*/ 600 w 1097"/>
                <a:gd name="T13" fmla="*/ 649 h 684"/>
                <a:gd name="T14" fmla="*/ 623 w 1097"/>
                <a:gd name="T15" fmla="*/ 404 h 684"/>
                <a:gd name="T16" fmla="*/ 604 w 1097"/>
                <a:gd name="T17" fmla="*/ 275 h 684"/>
                <a:gd name="T18" fmla="*/ 674 w 1097"/>
                <a:gd name="T19" fmla="*/ 664 h 684"/>
                <a:gd name="T20" fmla="*/ 1097 w 1097"/>
                <a:gd name="T21" fmla="*/ 684 h 684"/>
                <a:gd name="T22" fmla="*/ 1036 w 1097"/>
                <a:gd name="T23" fmla="*/ 612 h 684"/>
                <a:gd name="T24" fmla="*/ 1061 w 1097"/>
                <a:gd name="T25" fmla="*/ 492 h 684"/>
                <a:gd name="T26" fmla="*/ 1051 w 1097"/>
                <a:gd name="T27" fmla="*/ 407 h 684"/>
                <a:gd name="T28" fmla="*/ 1034 w 1097"/>
                <a:gd name="T29" fmla="*/ 358 h 684"/>
                <a:gd name="T30" fmla="*/ 1005 w 1097"/>
                <a:gd name="T31" fmla="*/ 294 h 684"/>
                <a:gd name="T32" fmla="*/ 939 w 1097"/>
                <a:gd name="T33" fmla="*/ 180 h 684"/>
                <a:gd name="T34" fmla="*/ 792 w 1097"/>
                <a:gd name="T35" fmla="*/ 179 h 684"/>
                <a:gd name="T36" fmla="*/ 658 w 1097"/>
                <a:gd name="T37" fmla="*/ 152 h 684"/>
                <a:gd name="T38" fmla="*/ 489 w 1097"/>
                <a:gd name="T39" fmla="*/ 116 h 684"/>
                <a:gd name="T40" fmla="*/ 388 w 1097"/>
                <a:gd name="T41" fmla="*/ 106 h 684"/>
                <a:gd name="T42" fmla="*/ 320 w 1097"/>
                <a:gd name="T43" fmla="*/ 103 h 684"/>
                <a:gd name="T44" fmla="*/ 168 w 1097"/>
                <a:gd name="T45" fmla="*/ 57 h 684"/>
                <a:gd name="T46" fmla="*/ 68 w 1097"/>
                <a:gd name="T47" fmla="*/ 15 h 684"/>
                <a:gd name="T48" fmla="*/ 64 w 1097"/>
                <a:gd name="T49" fmla="*/ 15 h 684"/>
                <a:gd name="T50" fmla="*/ 55 w 1097"/>
                <a:gd name="T51" fmla="*/ 12 h 684"/>
                <a:gd name="T52" fmla="*/ 41 w 1097"/>
                <a:gd name="T53" fmla="*/ 8 h 684"/>
                <a:gd name="T54" fmla="*/ 28 w 1097"/>
                <a:gd name="T55" fmla="*/ 5 h 684"/>
                <a:gd name="T56" fmla="*/ 14 w 1097"/>
                <a:gd name="T57" fmla="*/ 2 h 684"/>
                <a:gd name="T58" fmla="*/ 4 w 1097"/>
                <a:gd name="T59" fmla="*/ 0 h 684"/>
                <a:gd name="T60" fmla="*/ 0 w 1097"/>
                <a:gd name="T61"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7" h="684">
                  <a:moveTo>
                    <a:pt x="0" y="0"/>
                  </a:moveTo>
                  <a:lnTo>
                    <a:pt x="192" y="271"/>
                  </a:lnTo>
                  <a:lnTo>
                    <a:pt x="218" y="343"/>
                  </a:lnTo>
                  <a:lnTo>
                    <a:pt x="242" y="430"/>
                  </a:lnTo>
                  <a:lnTo>
                    <a:pt x="247" y="501"/>
                  </a:lnTo>
                  <a:lnTo>
                    <a:pt x="190" y="669"/>
                  </a:lnTo>
                  <a:lnTo>
                    <a:pt x="600" y="649"/>
                  </a:lnTo>
                  <a:lnTo>
                    <a:pt x="623" y="404"/>
                  </a:lnTo>
                  <a:lnTo>
                    <a:pt x="604" y="275"/>
                  </a:lnTo>
                  <a:lnTo>
                    <a:pt x="674" y="664"/>
                  </a:lnTo>
                  <a:lnTo>
                    <a:pt x="1097" y="684"/>
                  </a:lnTo>
                  <a:lnTo>
                    <a:pt x="1036" y="612"/>
                  </a:lnTo>
                  <a:lnTo>
                    <a:pt x="1061" y="492"/>
                  </a:lnTo>
                  <a:lnTo>
                    <a:pt x="1051" y="407"/>
                  </a:lnTo>
                  <a:lnTo>
                    <a:pt x="1034" y="358"/>
                  </a:lnTo>
                  <a:lnTo>
                    <a:pt x="1005" y="294"/>
                  </a:lnTo>
                  <a:lnTo>
                    <a:pt x="939" y="180"/>
                  </a:lnTo>
                  <a:lnTo>
                    <a:pt x="792" y="179"/>
                  </a:lnTo>
                  <a:lnTo>
                    <a:pt x="658" y="152"/>
                  </a:lnTo>
                  <a:lnTo>
                    <a:pt x="489" y="116"/>
                  </a:lnTo>
                  <a:lnTo>
                    <a:pt x="388" y="106"/>
                  </a:lnTo>
                  <a:lnTo>
                    <a:pt x="320" y="103"/>
                  </a:lnTo>
                  <a:lnTo>
                    <a:pt x="168" y="57"/>
                  </a:lnTo>
                  <a:lnTo>
                    <a:pt x="68" y="15"/>
                  </a:lnTo>
                  <a:lnTo>
                    <a:pt x="64" y="15"/>
                  </a:lnTo>
                  <a:lnTo>
                    <a:pt x="55" y="12"/>
                  </a:lnTo>
                  <a:lnTo>
                    <a:pt x="41" y="8"/>
                  </a:lnTo>
                  <a:lnTo>
                    <a:pt x="28" y="5"/>
                  </a:lnTo>
                  <a:lnTo>
                    <a:pt x="14" y="2"/>
                  </a:lnTo>
                  <a:lnTo>
                    <a:pt x="4" y="0"/>
                  </a:lnTo>
                  <a:lnTo>
                    <a:pt x="0" y="0"/>
                  </a:lnTo>
                  <a:close/>
                </a:path>
              </a:pathLst>
            </a:custGeom>
            <a:solidFill>
              <a:srgbClr val="ABBAB8"/>
            </a:solidFill>
            <a:ln w="0">
              <a:solidFill>
                <a:srgbClr val="ABBAB8"/>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56"/>
            <p:cNvSpPr>
              <a:spLocks noEditPoints="1"/>
            </p:cNvSpPr>
            <p:nvPr/>
          </p:nvSpPr>
          <p:spPr bwMode="auto">
            <a:xfrm>
              <a:off x="800101" y="4340226"/>
              <a:ext cx="1789113" cy="1114425"/>
            </a:xfrm>
            <a:custGeom>
              <a:avLst/>
              <a:gdLst>
                <a:gd name="T0" fmla="*/ 195 w 1127"/>
                <a:gd name="T1" fmla="*/ 278 h 702"/>
                <a:gd name="T2" fmla="*/ 221 w 1127"/>
                <a:gd name="T3" fmla="*/ 351 h 702"/>
                <a:gd name="T4" fmla="*/ 245 w 1127"/>
                <a:gd name="T5" fmla="*/ 436 h 702"/>
                <a:gd name="T6" fmla="*/ 250 w 1127"/>
                <a:gd name="T7" fmla="*/ 505 h 702"/>
                <a:gd name="T8" fmla="*/ 207 w 1127"/>
                <a:gd name="T9" fmla="*/ 687 h 702"/>
                <a:gd name="T10" fmla="*/ 620 w 1127"/>
                <a:gd name="T11" fmla="*/ 663 h 702"/>
                <a:gd name="T12" fmla="*/ 625 w 1127"/>
                <a:gd name="T13" fmla="*/ 287 h 702"/>
                <a:gd name="T14" fmla="*/ 677 w 1127"/>
                <a:gd name="T15" fmla="*/ 672 h 702"/>
                <a:gd name="T16" fmla="*/ 1112 w 1127"/>
                <a:gd name="T17" fmla="*/ 702 h 702"/>
                <a:gd name="T18" fmla="*/ 1054 w 1127"/>
                <a:gd name="T19" fmla="*/ 618 h 702"/>
                <a:gd name="T20" fmla="*/ 1082 w 1127"/>
                <a:gd name="T21" fmla="*/ 505 h 702"/>
                <a:gd name="T22" fmla="*/ 1072 w 1127"/>
                <a:gd name="T23" fmla="*/ 418 h 702"/>
                <a:gd name="T24" fmla="*/ 1055 w 1127"/>
                <a:gd name="T25" fmla="*/ 369 h 702"/>
                <a:gd name="T26" fmla="*/ 1024 w 1127"/>
                <a:gd name="T27" fmla="*/ 303 h 702"/>
                <a:gd name="T28" fmla="*/ 948 w 1127"/>
                <a:gd name="T29" fmla="*/ 180 h 702"/>
                <a:gd name="T30" fmla="*/ 802 w 1127"/>
                <a:gd name="T31" fmla="*/ 179 h 702"/>
                <a:gd name="T32" fmla="*/ 668 w 1127"/>
                <a:gd name="T33" fmla="*/ 153 h 702"/>
                <a:gd name="T34" fmla="*/ 500 w 1127"/>
                <a:gd name="T35" fmla="*/ 116 h 702"/>
                <a:gd name="T36" fmla="*/ 329 w 1127"/>
                <a:gd name="T37" fmla="*/ 103 h 702"/>
                <a:gd name="T38" fmla="*/ 180 w 1127"/>
                <a:gd name="T39" fmla="*/ 58 h 702"/>
                <a:gd name="T40" fmla="*/ 81 w 1127"/>
                <a:gd name="T41" fmla="*/ 17 h 702"/>
                <a:gd name="T42" fmla="*/ 68 w 1127"/>
                <a:gd name="T43" fmla="*/ 12 h 702"/>
                <a:gd name="T44" fmla="*/ 32 w 1127"/>
                <a:gd name="T45" fmla="*/ 3 h 702"/>
                <a:gd name="T46" fmla="*/ 7 w 1127"/>
                <a:gd name="T47" fmla="*/ 2 h 702"/>
                <a:gd name="T48" fmla="*/ 6 w 1127"/>
                <a:gd name="T49" fmla="*/ 12 h 702"/>
                <a:gd name="T50" fmla="*/ 12 w 1127"/>
                <a:gd name="T51" fmla="*/ 9 h 702"/>
                <a:gd name="T52" fmla="*/ 16 w 1127"/>
                <a:gd name="T53" fmla="*/ 9 h 702"/>
                <a:gd name="T54" fmla="*/ 16 w 1127"/>
                <a:gd name="T55" fmla="*/ 9 h 702"/>
                <a:gd name="T56" fmla="*/ 37 w 1127"/>
                <a:gd name="T57" fmla="*/ 21 h 702"/>
                <a:gd name="T58" fmla="*/ 73 w 1127"/>
                <a:gd name="T59" fmla="*/ 30 h 702"/>
                <a:gd name="T60" fmla="*/ 80 w 1127"/>
                <a:gd name="T61" fmla="*/ 24 h 702"/>
                <a:gd name="T62" fmla="*/ 181 w 1127"/>
                <a:gd name="T63" fmla="*/ 75 h 702"/>
                <a:gd name="T64" fmla="*/ 403 w 1127"/>
                <a:gd name="T65" fmla="*/ 124 h 702"/>
                <a:gd name="T66" fmla="*/ 504 w 1127"/>
                <a:gd name="T67" fmla="*/ 134 h 702"/>
                <a:gd name="T68" fmla="*/ 671 w 1127"/>
                <a:gd name="T69" fmla="*/ 170 h 702"/>
                <a:gd name="T70" fmla="*/ 954 w 1127"/>
                <a:gd name="T71" fmla="*/ 198 h 702"/>
                <a:gd name="T72" fmla="*/ 1009 w 1127"/>
                <a:gd name="T73" fmla="*/ 305 h 702"/>
                <a:gd name="T74" fmla="*/ 1037 w 1127"/>
                <a:gd name="T75" fmla="*/ 367 h 702"/>
                <a:gd name="T76" fmla="*/ 1054 w 1127"/>
                <a:gd name="T77" fmla="*/ 415 h 702"/>
                <a:gd name="T78" fmla="*/ 1064 w 1127"/>
                <a:gd name="T79" fmla="*/ 500 h 702"/>
                <a:gd name="T80" fmla="*/ 1039 w 1127"/>
                <a:gd name="T81" fmla="*/ 617 h 702"/>
                <a:gd name="T82" fmla="*/ 1103 w 1127"/>
                <a:gd name="T83" fmla="*/ 697 h 702"/>
                <a:gd name="T84" fmla="*/ 683 w 1127"/>
                <a:gd name="T85" fmla="*/ 664 h 702"/>
                <a:gd name="T86" fmla="*/ 625 w 1127"/>
                <a:gd name="T87" fmla="*/ 287 h 702"/>
                <a:gd name="T88" fmla="*/ 635 w 1127"/>
                <a:gd name="T89" fmla="*/ 413 h 702"/>
                <a:gd name="T90" fmla="*/ 612 w 1127"/>
                <a:gd name="T91" fmla="*/ 658 h 702"/>
                <a:gd name="T92" fmla="*/ 202 w 1127"/>
                <a:gd name="T93" fmla="*/ 678 h 702"/>
                <a:gd name="T94" fmla="*/ 268 w 1127"/>
                <a:gd name="T95" fmla="*/ 513 h 702"/>
                <a:gd name="T96" fmla="*/ 263 w 1127"/>
                <a:gd name="T97" fmla="*/ 442 h 702"/>
                <a:gd name="T98" fmla="*/ 239 w 1127"/>
                <a:gd name="T99" fmla="*/ 354 h 702"/>
                <a:gd name="T100" fmla="*/ 211 w 1127"/>
                <a:gd name="T101" fmla="*/ 27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7" h="702">
                  <a:moveTo>
                    <a:pt x="198" y="283"/>
                  </a:moveTo>
                  <a:lnTo>
                    <a:pt x="204" y="280"/>
                  </a:lnTo>
                  <a:lnTo>
                    <a:pt x="195" y="278"/>
                  </a:lnTo>
                  <a:lnTo>
                    <a:pt x="221" y="351"/>
                  </a:lnTo>
                  <a:lnTo>
                    <a:pt x="230" y="352"/>
                  </a:lnTo>
                  <a:lnTo>
                    <a:pt x="221" y="351"/>
                  </a:lnTo>
                  <a:lnTo>
                    <a:pt x="245" y="437"/>
                  </a:lnTo>
                  <a:lnTo>
                    <a:pt x="254" y="439"/>
                  </a:lnTo>
                  <a:lnTo>
                    <a:pt x="245" y="436"/>
                  </a:lnTo>
                  <a:lnTo>
                    <a:pt x="250" y="507"/>
                  </a:lnTo>
                  <a:lnTo>
                    <a:pt x="259" y="510"/>
                  </a:lnTo>
                  <a:lnTo>
                    <a:pt x="250" y="505"/>
                  </a:lnTo>
                  <a:lnTo>
                    <a:pt x="193" y="673"/>
                  </a:lnTo>
                  <a:lnTo>
                    <a:pt x="189" y="687"/>
                  </a:lnTo>
                  <a:lnTo>
                    <a:pt x="207" y="687"/>
                  </a:lnTo>
                  <a:lnTo>
                    <a:pt x="616" y="667"/>
                  </a:lnTo>
                  <a:lnTo>
                    <a:pt x="620" y="666"/>
                  </a:lnTo>
                  <a:lnTo>
                    <a:pt x="620" y="663"/>
                  </a:lnTo>
                  <a:lnTo>
                    <a:pt x="644" y="418"/>
                  </a:lnTo>
                  <a:lnTo>
                    <a:pt x="644" y="416"/>
                  </a:lnTo>
                  <a:lnTo>
                    <a:pt x="625" y="287"/>
                  </a:lnTo>
                  <a:lnTo>
                    <a:pt x="616" y="284"/>
                  </a:lnTo>
                  <a:lnTo>
                    <a:pt x="607" y="283"/>
                  </a:lnTo>
                  <a:lnTo>
                    <a:pt x="677" y="672"/>
                  </a:lnTo>
                  <a:lnTo>
                    <a:pt x="679" y="682"/>
                  </a:lnTo>
                  <a:lnTo>
                    <a:pt x="689" y="682"/>
                  </a:lnTo>
                  <a:lnTo>
                    <a:pt x="1112" y="702"/>
                  </a:lnTo>
                  <a:lnTo>
                    <a:pt x="1127" y="702"/>
                  </a:lnTo>
                  <a:lnTo>
                    <a:pt x="1115" y="690"/>
                  </a:lnTo>
                  <a:lnTo>
                    <a:pt x="1054" y="618"/>
                  </a:lnTo>
                  <a:lnTo>
                    <a:pt x="1048" y="621"/>
                  </a:lnTo>
                  <a:lnTo>
                    <a:pt x="1057" y="626"/>
                  </a:lnTo>
                  <a:lnTo>
                    <a:pt x="1082" y="505"/>
                  </a:lnTo>
                  <a:lnTo>
                    <a:pt x="1082" y="504"/>
                  </a:lnTo>
                  <a:lnTo>
                    <a:pt x="1072" y="419"/>
                  </a:lnTo>
                  <a:lnTo>
                    <a:pt x="1072" y="418"/>
                  </a:lnTo>
                  <a:lnTo>
                    <a:pt x="1055" y="369"/>
                  </a:lnTo>
                  <a:lnTo>
                    <a:pt x="1054" y="366"/>
                  </a:lnTo>
                  <a:lnTo>
                    <a:pt x="1055" y="369"/>
                  </a:lnTo>
                  <a:lnTo>
                    <a:pt x="1025" y="305"/>
                  </a:lnTo>
                  <a:lnTo>
                    <a:pt x="1028" y="311"/>
                  </a:lnTo>
                  <a:lnTo>
                    <a:pt x="1024" y="303"/>
                  </a:lnTo>
                  <a:lnTo>
                    <a:pt x="958" y="189"/>
                  </a:lnTo>
                  <a:lnTo>
                    <a:pt x="954" y="180"/>
                  </a:lnTo>
                  <a:lnTo>
                    <a:pt x="948" y="180"/>
                  </a:lnTo>
                  <a:lnTo>
                    <a:pt x="801" y="179"/>
                  </a:lnTo>
                  <a:lnTo>
                    <a:pt x="804" y="188"/>
                  </a:lnTo>
                  <a:lnTo>
                    <a:pt x="802" y="179"/>
                  </a:lnTo>
                  <a:lnTo>
                    <a:pt x="668" y="152"/>
                  </a:lnTo>
                  <a:lnTo>
                    <a:pt x="670" y="161"/>
                  </a:lnTo>
                  <a:lnTo>
                    <a:pt x="668" y="153"/>
                  </a:lnTo>
                  <a:lnTo>
                    <a:pt x="500" y="118"/>
                  </a:lnTo>
                  <a:lnTo>
                    <a:pt x="494" y="116"/>
                  </a:lnTo>
                  <a:lnTo>
                    <a:pt x="500" y="116"/>
                  </a:lnTo>
                  <a:lnTo>
                    <a:pt x="399" y="106"/>
                  </a:lnTo>
                  <a:lnTo>
                    <a:pt x="397" y="106"/>
                  </a:lnTo>
                  <a:lnTo>
                    <a:pt x="329" y="103"/>
                  </a:lnTo>
                  <a:lnTo>
                    <a:pt x="332" y="112"/>
                  </a:lnTo>
                  <a:lnTo>
                    <a:pt x="332" y="104"/>
                  </a:lnTo>
                  <a:lnTo>
                    <a:pt x="180" y="58"/>
                  </a:lnTo>
                  <a:lnTo>
                    <a:pt x="180" y="66"/>
                  </a:lnTo>
                  <a:lnTo>
                    <a:pt x="181" y="58"/>
                  </a:lnTo>
                  <a:lnTo>
                    <a:pt x="81" y="17"/>
                  </a:lnTo>
                  <a:lnTo>
                    <a:pt x="79" y="17"/>
                  </a:lnTo>
                  <a:lnTo>
                    <a:pt x="76" y="14"/>
                  </a:lnTo>
                  <a:lnTo>
                    <a:pt x="68" y="12"/>
                  </a:lnTo>
                  <a:lnTo>
                    <a:pt x="58" y="9"/>
                  </a:lnTo>
                  <a:lnTo>
                    <a:pt x="44" y="6"/>
                  </a:lnTo>
                  <a:lnTo>
                    <a:pt x="32" y="3"/>
                  </a:lnTo>
                  <a:lnTo>
                    <a:pt x="22" y="0"/>
                  </a:lnTo>
                  <a:lnTo>
                    <a:pt x="13" y="0"/>
                  </a:lnTo>
                  <a:lnTo>
                    <a:pt x="7" y="2"/>
                  </a:lnTo>
                  <a:lnTo>
                    <a:pt x="4" y="3"/>
                  </a:lnTo>
                  <a:lnTo>
                    <a:pt x="0" y="5"/>
                  </a:lnTo>
                  <a:lnTo>
                    <a:pt x="6" y="12"/>
                  </a:lnTo>
                  <a:lnTo>
                    <a:pt x="198" y="283"/>
                  </a:lnTo>
                  <a:close/>
                  <a:moveTo>
                    <a:pt x="19" y="6"/>
                  </a:moveTo>
                  <a:lnTo>
                    <a:pt x="12" y="9"/>
                  </a:lnTo>
                  <a:lnTo>
                    <a:pt x="20" y="15"/>
                  </a:lnTo>
                  <a:lnTo>
                    <a:pt x="23" y="15"/>
                  </a:lnTo>
                  <a:lnTo>
                    <a:pt x="16" y="9"/>
                  </a:lnTo>
                  <a:lnTo>
                    <a:pt x="17" y="18"/>
                  </a:lnTo>
                  <a:lnTo>
                    <a:pt x="23" y="15"/>
                  </a:lnTo>
                  <a:lnTo>
                    <a:pt x="16" y="9"/>
                  </a:lnTo>
                  <a:lnTo>
                    <a:pt x="17" y="18"/>
                  </a:lnTo>
                  <a:lnTo>
                    <a:pt x="26" y="18"/>
                  </a:lnTo>
                  <a:lnTo>
                    <a:pt x="37" y="21"/>
                  </a:lnTo>
                  <a:lnTo>
                    <a:pt x="49" y="24"/>
                  </a:lnTo>
                  <a:lnTo>
                    <a:pt x="62" y="27"/>
                  </a:lnTo>
                  <a:lnTo>
                    <a:pt x="73" y="30"/>
                  </a:lnTo>
                  <a:lnTo>
                    <a:pt x="80" y="32"/>
                  </a:lnTo>
                  <a:lnTo>
                    <a:pt x="81" y="33"/>
                  </a:lnTo>
                  <a:lnTo>
                    <a:pt x="80" y="24"/>
                  </a:lnTo>
                  <a:lnTo>
                    <a:pt x="80" y="32"/>
                  </a:lnTo>
                  <a:lnTo>
                    <a:pt x="180" y="73"/>
                  </a:lnTo>
                  <a:lnTo>
                    <a:pt x="181" y="75"/>
                  </a:lnTo>
                  <a:lnTo>
                    <a:pt x="333" y="121"/>
                  </a:lnTo>
                  <a:lnTo>
                    <a:pt x="335" y="121"/>
                  </a:lnTo>
                  <a:lnTo>
                    <a:pt x="403" y="124"/>
                  </a:lnTo>
                  <a:lnTo>
                    <a:pt x="400" y="115"/>
                  </a:lnTo>
                  <a:lnTo>
                    <a:pt x="403" y="124"/>
                  </a:lnTo>
                  <a:lnTo>
                    <a:pt x="504" y="134"/>
                  </a:lnTo>
                  <a:lnTo>
                    <a:pt x="501" y="125"/>
                  </a:lnTo>
                  <a:lnTo>
                    <a:pt x="503" y="134"/>
                  </a:lnTo>
                  <a:lnTo>
                    <a:pt x="671" y="170"/>
                  </a:lnTo>
                  <a:lnTo>
                    <a:pt x="805" y="196"/>
                  </a:lnTo>
                  <a:lnTo>
                    <a:pt x="807" y="196"/>
                  </a:lnTo>
                  <a:lnTo>
                    <a:pt x="954" y="198"/>
                  </a:lnTo>
                  <a:lnTo>
                    <a:pt x="951" y="189"/>
                  </a:lnTo>
                  <a:lnTo>
                    <a:pt x="944" y="191"/>
                  </a:lnTo>
                  <a:lnTo>
                    <a:pt x="1009" y="305"/>
                  </a:lnTo>
                  <a:lnTo>
                    <a:pt x="1017" y="303"/>
                  </a:lnTo>
                  <a:lnTo>
                    <a:pt x="1008" y="303"/>
                  </a:lnTo>
                  <a:lnTo>
                    <a:pt x="1037" y="367"/>
                  </a:lnTo>
                  <a:lnTo>
                    <a:pt x="1046" y="367"/>
                  </a:lnTo>
                  <a:lnTo>
                    <a:pt x="1037" y="366"/>
                  </a:lnTo>
                  <a:lnTo>
                    <a:pt x="1054" y="415"/>
                  </a:lnTo>
                  <a:lnTo>
                    <a:pt x="1063" y="416"/>
                  </a:lnTo>
                  <a:lnTo>
                    <a:pt x="1054" y="415"/>
                  </a:lnTo>
                  <a:lnTo>
                    <a:pt x="1064" y="500"/>
                  </a:lnTo>
                  <a:lnTo>
                    <a:pt x="1073" y="501"/>
                  </a:lnTo>
                  <a:lnTo>
                    <a:pt x="1064" y="497"/>
                  </a:lnTo>
                  <a:lnTo>
                    <a:pt x="1039" y="617"/>
                  </a:lnTo>
                  <a:lnTo>
                    <a:pt x="1037" y="621"/>
                  </a:lnTo>
                  <a:lnTo>
                    <a:pt x="1042" y="626"/>
                  </a:lnTo>
                  <a:lnTo>
                    <a:pt x="1103" y="697"/>
                  </a:lnTo>
                  <a:lnTo>
                    <a:pt x="1109" y="693"/>
                  </a:lnTo>
                  <a:lnTo>
                    <a:pt x="1106" y="684"/>
                  </a:lnTo>
                  <a:lnTo>
                    <a:pt x="683" y="664"/>
                  </a:lnTo>
                  <a:lnTo>
                    <a:pt x="686" y="673"/>
                  </a:lnTo>
                  <a:lnTo>
                    <a:pt x="695" y="676"/>
                  </a:lnTo>
                  <a:lnTo>
                    <a:pt x="625" y="287"/>
                  </a:lnTo>
                  <a:lnTo>
                    <a:pt x="607" y="283"/>
                  </a:lnTo>
                  <a:lnTo>
                    <a:pt x="626" y="412"/>
                  </a:lnTo>
                  <a:lnTo>
                    <a:pt x="635" y="413"/>
                  </a:lnTo>
                  <a:lnTo>
                    <a:pt x="626" y="410"/>
                  </a:lnTo>
                  <a:lnTo>
                    <a:pt x="603" y="655"/>
                  </a:lnTo>
                  <a:lnTo>
                    <a:pt x="612" y="658"/>
                  </a:lnTo>
                  <a:lnTo>
                    <a:pt x="609" y="651"/>
                  </a:lnTo>
                  <a:lnTo>
                    <a:pt x="199" y="670"/>
                  </a:lnTo>
                  <a:lnTo>
                    <a:pt x="202" y="678"/>
                  </a:lnTo>
                  <a:lnTo>
                    <a:pt x="211" y="684"/>
                  </a:lnTo>
                  <a:lnTo>
                    <a:pt x="268" y="516"/>
                  </a:lnTo>
                  <a:lnTo>
                    <a:pt x="268" y="513"/>
                  </a:lnTo>
                  <a:lnTo>
                    <a:pt x="263" y="442"/>
                  </a:lnTo>
                  <a:lnTo>
                    <a:pt x="263" y="440"/>
                  </a:lnTo>
                  <a:lnTo>
                    <a:pt x="263" y="442"/>
                  </a:lnTo>
                  <a:lnTo>
                    <a:pt x="239" y="355"/>
                  </a:lnTo>
                  <a:lnTo>
                    <a:pt x="238" y="352"/>
                  </a:lnTo>
                  <a:lnTo>
                    <a:pt x="239" y="354"/>
                  </a:lnTo>
                  <a:lnTo>
                    <a:pt x="213" y="281"/>
                  </a:lnTo>
                  <a:lnTo>
                    <a:pt x="211" y="278"/>
                  </a:lnTo>
                  <a:lnTo>
                    <a:pt x="211" y="277"/>
                  </a:lnTo>
                  <a:lnTo>
                    <a:pt x="19" y="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57"/>
            <p:cNvSpPr>
              <a:spLocks/>
            </p:cNvSpPr>
            <p:nvPr/>
          </p:nvSpPr>
          <p:spPr bwMode="auto">
            <a:xfrm>
              <a:off x="1241426" y="5387976"/>
              <a:ext cx="801688" cy="296863"/>
            </a:xfrm>
            <a:custGeom>
              <a:avLst/>
              <a:gdLst>
                <a:gd name="T0" fmla="*/ 234 w 505"/>
                <a:gd name="T1" fmla="*/ 0 h 187"/>
                <a:gd name="T2" fmla="*/ 265 w 505"/>
                <a:gd name="T3" fmla="*/ 4 h 187"/>
                <a:gd name="T4" fmla="*/ 293 w 505"/>
                <a:gd name="T5" fmla="*/ 15 h 187"/>
                <a:gd name="T6" fmla="*/ 320 w 505"/>
                <a:gd name="T7" fmla="*/ 28 h 187"/>
                <a:gd name="T8" fmla="*/ 345 w 505"/>
                <a:gd name="T9" fmla="*/ 43 h 187"/>
                <a:gd name="T10" fmla="*/ 372 w 505"/>
                <a:gd name="T11" fmla="*/ 58 h 187"/>
                <a:gd name="T12" fmla="*/ 405 w 505"/>
                <a:gd name="T13" fmla="*/ 76 h 187"/>
                <a:gd name="T14" fmla="*/ 432 w 505"/>
                <a:gd name="T15" fmla="*/ 96 h 187"/>
                <a:gd name="T16" fmla="*/ 454 w 505"/>
                <a:gd name="T17" fmla="*/ 117 h 187"/>
                <a:gd name="T18" fmla="*/ 476 w 505"/>
                <a:gd name="T19" fmla="*/ 140 h 187"/>
                <a:gd name="T20" fmla="*/ 500 w 505"/>
                <a:gd name="T21" fmla="*/ 163 h 187"/>
                <a:gd name="T22" fmla="*/ 505 w 505"/>
                <a:gd name="T23" fmla="*/ 171 h 187"/>
                <a:gd name="T24" fmla="*/ 502 w 505"/>
                <a:gd name="T25" fmla="*/ 177 h 187"/>
                <a:gd name="T26" fmla="*/ 493 w 505"/>
                <a:gd name="T27" fmla="*/ 181 h 187"/>
                <a:gd name="T28" fmla="*/ 479 w 505"/>
                <a:gd name="T29" fmla="*/ 184 h 187"/>
                <a:gd name="T30" fmla="*/ 465 w 505"/>
                <a:gd name="T31" fmla="*/ 186 h 187"/>
                <a:gd name="T32" fmla="*/ 445 w 505"/>
                <a:gd name="T33" fmla="*/ 187 h 187"/>
                <a:gd name="T34" fmla="*/ 427 w 505"/>
                <a:gd name="T35" fmla="*/ 187 h 187"/>
                <a:gd name="T36" fmla="*/ 411 w 505"/>
                <a:gd name="T37" fmla="*/ 186 h 187"/>
                <a:gd name="T38" fmla="*/ 396 w 505"/>
                <a:gd name="T39" fmla="*/ 186 h 187"/>
                <a:gd name="T40" fmla="*/ 384 w 505"/>
                <a:gd name="T41" fmla="*/ 186 h 187"/>
                <a:gd name="T42" fmla="*/ 378 w 505"/>
                <a:gd name="T43" fmla="*/ 186 h 187"/>
                <a:gd name="T44" fmla="*/ 359 w 505"/>
                <a:gd name="T45" fmla="*/ 183 h 187"/>
                <a:gd name="T46" fmla="*/ 334 w 505"/>
                <a:gd name="T47" fmla="*/ 177 h 187"/>
                <a:gd name="T48" fmla="*/ 305 w 505"/>
                <a:gd name="T49" fmla="*/ 171 h 187"/>
                <a:gd name="T50" fmla="*/ 274 w 505"/>
                <a:gd name="T51" fmla="*/ 162 h 187"/>
                <a:gd name="T52" fmla="*/ 244 w 505"/>
                <a:gd name="T53" fmla="*/ 151 h 187"/>
                <a:gd name="T54" fmla="*/ 216 w 505"/>
                <a:gd name="T55" fmla="*/ 141 h 187"/>
                <a:gd name="T56" fmla="*/ 192 w 505"/>
                <a:gd name="T57" fmla="*/ 131 h 187"/>
                <a:gd name="T58" fmla="*/ 176 w 505"/>
                <a:gd name="T59" fmla="*/ 120 h 187"/>
                <a:gd name="T60" fmla="*/ 167 w 505"/>
                <a:gd name="T61" fmla="*/ 110 h 187"/>
                <a:gd name="T62" fmla="*/ 161 w 505"/>
                <a:gd name="T63" fmla="*/ 92 h 187"/>
                <a:gd name="T64" fmla="*/ 153 w 505"/>
                <a:gd name="T65" fmla="*/ 85 h 187"/>
                <a:gd name="T66" fmla="*/ 147 w 505"/>
                <a:gd name="T67" fmla="*/ 83 h 187"/>
                <a:gd name="T68" fmla="*/ 140 w 505"/>
                <a:gd name="T69" fmla="*/ 86 h 187"/>
                <a:gd name="T70" fmla="*/ 133 w 505"/>
                <a:gd name="T71" fmla="*/ 92 h 187"/>
                <a:gd name="T72" fmla="*/ 122 w 505"/>
                <a:gd name="T73" fmla="*/ 99 h 187"/>
                <a:gd name="T74" fmla="*/ 112 w 505"/>
                <a:gd name="T75" fmla="*/ 105 h 187"/>
                <a:gd name="T76" fmla="*/ 98 w 505"/>
                <a:gd name="T77" fmla="*/ 108 h 187"/>
                <a:gd name="T78" fmla="*/ 83 w 505"/>
                <a:gd name="T79" fmla="*/ 108 h 187"/>
                <a:gd name="T80" fmla="*/ 76 w 505"/>
                <a:gd name="T81" fmla="*/ 105 h 187"/>
                <a:gd name="T82" fmla="*/ 64 w 505"/>
                <a:gd name="T83" fmla="*/ 98 h 187"/>
                <a:gd name="T84" fmla="*/ 51 w 505"/>
                <a:gd name="T85" fmla="*/ 89 h 187"/>
                <a:gd name="T86" fmla="*/ 37 w 505"/>
                <a:gd name="T87" fmla="*/ 79 h 187"/>
                <a:gd name="T88" fmla="*/ 24 w 505"/>
                <a:gd name="T89" fmla="*/ 67 h 187"/>
                <a:gd name="T90" fmla="*/ 12 w 505"/>
                <a:gd name="T91" fmla="*/ 55 h 187"/>
                <a:gd name="T92" fmla="*/ 5 w 505"/>
                <a:gd name="T93" fmla="*/ 44 h 187"/>
                <a:gd name="T94" fmla="*/ 0 w 505"/>
                <a:gd name="T95" fmla="*/ 36 h 187"/>
                <a:gd name="T96" fmla="*/ 2 w 505"/>
                <a:gd name="T97" fmla="*/ 30 h 187"/>
                <a:gd name="T98" fmla="*/ 19 w 505"/>
                <a:gd name="T99" fmla="*/ 15 h 187"/>
                <a:gd name="T100" fmla="*/ 37 w 505"/>
                <a:gd name="T101" fmla="*/ 7 h 187"/>
                <a:gd name="T102" fmla="*/ 57 w 505"/>
                <a:gd name="T103" fmla="*/ 4 h 187"/>
                <a:gd name="T104" fmla="*/ 80 w 505"/>
                <a:gd name="T105" fmla="*/ 4 h 187"/>
                <a:gd name="T106" fmla="*/ 110 w 505"/>
                <a:gd name="T107" fmla="*/ 4 h 187"/>
                <a:gd name="T108" fmla="*/ 119 w 505"/>
                <a:gd name="T109" fmla="*/ 4 h 187"/>
                <a:gd name="T110" fmla="*/ 133 w 505"/>
                <a:gd name="T111" fmla="*/ 6 h 187"/>
                <a:gd name="T112" fmla="*/ 150 w 505"/>
                <a:gd name="T113" fmla="*/ 7 h 187"/>
                <a:gd name="T114" fmla="*/ 171 w 505"/>
                <a:gd name="T115" fmla="*/ 9 h 187"/>
                <a:gd name="T116" fmla="*/ 191 w 505"/>
                <a:gd name="T117" fmla="*/ 10 h 187"/>
                <a:gd name="T118" fmla="*/ 208 w 505"/>
                <a:gd name="T119" fmla="*/ 10 h 187"/>
                <a:gd name="T120" fmla="*/ 223 w 505"/>
                <a:gd name="T121" fmla="*/ 9 h 187"/>
                <a:gd name="T122" fmla="*/ 232 w 505"/>
                <a:gd name="T123" fmla="*/ 6 h 187"/>
                <a:gd name="T124" fmla="*/ 234 w 505"/>
                <a:gd name="T1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5" h="187">
                  <a:moveTo>
                    <a:pt x="234" y="0"/>
                  </a:moveTo>
                  <a:lnTo>
                    <a:pt x="265" y="4"/>
                  </a:lnTo>
                  <a:lnTo>
                    <a:pt x="293" y="15"/>
                  </a:lnTo>
                  <a:lnTo>
                    <a:pt x="320" y="28"/>
                  </a:lnTo>
                  <a:lnTo>
                    <a:pt x="345" y="43"/>
                  </a:lnTo>
                  <a:lnTo>
                    <a:pt x="372" y="58"/>
                  </a:lnTo>
                  <a:lnTo>
                    <a:pt x="405" y="76"/>
                  </a:lnTo>
                  <a:lnTo>
                    <a:pt x="432" y="96"/>
                  </a:lnTo>
                  <a:lnTo>
                    <a:pt x="454" y="117"/>
                  </a:lnTo>
                  <a:lnTo>
                    <a:pt x="476" y="140"/>
                  </a:lnTo>
                  <a:lnTo>
                    <a:pt x="500" y="163"/>
                  </a:lnTo>
                  <a:lnTo>
                    <a:pt x="505" y="171"/>
                  </a:lnTo>
                  <a:lnTo>
                    <a:pt x="502" y="177"/>
                  </a:lnTo>
                  <a:lnTo>
                    <a:pt x="493" y="181"/>
                  </a:lnTo>
                  <a:lnTo>
                    <a:pt x="479" y="184"/>
                  </a:lnTo>
                  <a:lnTo>
                    <a:pt x="465" y="186"/>
                  </a:lnTo>
                  <a:lnTo>
                    <a:pt x="445" y="187"/>
                  </a:lnTo>
                  <a:lnTo>
                    <a:pt x="427" y="187"/>
                  </a:lnTo>
                  <a:lnTo>
                    <a:pt x="411" y="186"/>
                  </a:lnTo>
                  <a:lnTo>
                    <a:pt x="396" y="186"/>
                  </a:lnTo>
                  <a:lnTo>
                    <a:pt x="384" y="186"/>
                  </a:lnTo>
                  <a:lnTo>
                    <a:pt x="378" y="186"/>
                  </a:lnTo>
                  <a:lnTo>
                    <a:pt x="359" y="183"/>
                  </a:lnTo>
                  <a:lnTo>
                    <a:pt x="334" y="177"/>
                  </a:lnTo>
                  <a:lnTo>
                    <a:pt x="305" y="171"/>
                  </a:lnTo>
                  <a:lnTo>
                    <a:pt x="274" y="162"/>
                  </a:lnTo>
                  <a:lnTo>
                    <a:pt x="244" y="151"/>
                  </a:lnTo>
                  <a:lnTo>
                    <a:pt x="216" y="141"/>
                  </a:lnTo>
                  <a:lnTo>
                    <a:pt x="192" y="131"/>
                  </a:lnTo>
                  <a:lnTo>
                    <a:pt x="176" y="120"/>
                  </a:lnTo>
                  <a:lnTo>
                    <a:pt x="167" y="110"/>
                  </a:lnTo>
                  <a:lnTo>
                    <a:pt x="161" y="92"/>
                  </a:lnTo>
                  <a:lnTo>
                    <a:pt x="153" y="85"/>
                  </a:lnTo>
                  <a:lnTo>
                    <a:pt x="147" y="83"/>
                  </a:lnTo>
                  <a:lnTo>
                    <a:pt x="140" y="86"/>
                  </a:lnTo>
                  <a:lnTo>
                    <a:pt x="133" y="92"/>
                  </a:lnTo>
                  <a:lnTo>
                    <a:pt x="122" y="99"/>
                  </a:lnTo>
                  <a:lnTo>
                    <a:pt x="112" y="105"/>
                  </a:lnTo>
                  <a:lnTo>
                    <a:pt x="98" y="108"/>
                  </a:lnTo>
                  <a:lnTo>
                    <a:pt x="83" y="108"/>
                  </a:lnTo>
                  <a:lnTo>
                    <a:pt x="76" y="105"/>
                  </a:lnTo>
                  <a:lnTo>
                    <a:pt x="64" y="98"/>
                  </a:lnTo>
                  <a:lnTo>
                    <a:pt x="51" y="89"/>
                  </a:lnTo>
                  <a:lnTo>
                    <a:pt x="37" y="79"/>
                  </a:lnTo>
                  <a:lnTo>
                    <a:pt x="24" y="67"/>
                  </a:lnTo>
                  <a:lnTo>
                    <a:pt x="12" y="55"/>
                  </a:lnTo>
                  <a:lnTo>
                    <a:pt x="5" y="44"/>
                  </a:lnTo>
                  <a:lnTo>
                    <a:pt x="0" y="36"/>
                  </a:lnTo>
                  <a:lnTo>
                    <a:pt x="2" y="30"/>
                  </a:lnTo>
                  <a:lnTo>
                    <a:pt x="19" y="15"/>
                  </a:lnTo>
                  <a:lnTo>
                    <a:pt x="37" y="7"/>
                  </a:lnTo>
                  <a:lnTo>
                    <a:pt x="57" y="4"/>
                  </a:lnTo>
                  <a:lnTo>
                    <a:pt x="80" y="4"/>
                  </a:lnTo>
                  <a:lnTo>
                    <a:pt x="110" y="4"/>
                  </a:lnTo>
                  <a:lnTo>
                    <a:pt x="119" y="4"/>
                  </a:lnTo>
                  <a:lnTo>
                    <a:pt x="133" y="6"/>
                  </a:lnTo>
                  <a:lnTo>
                    <a:pt x="150" y="7"/>
                  </a:lnTo>
                  <a:lnTo>
                    <a:pt x="171" y="9"/>
                  </a:lnTo>
                  <a:lnTo>
                    <a:pt x="191" y="10"/>
                  </a:lnTo>
                  <a:lnTo>
                    <a:pt x="208" y="10"/>
                  </a:lnTo>
                  <a:lnTo>
                    <a:pt x="223" y="9"/>
                  </a:lnTo>
                  <a:lnTo>
                    <a:pt x="232" y="6"/>
                  </a:lnTo>
                  <a:lnTo>
                    <a:pt x="2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58"/>
            <p:cNvSpPr>
              <a:spLocks/>
            </p:cNvSpPr>
            <p:nvPr/>
          </p:nvSpPr>
          <p:spPr bwMode="auto">
            <a:xfrm>
              <a:off x="1241426" y="5387976"/>
              <a:ext cx="801688" cy="296863"/>
            </a:xfrm>
            <a:custGeom>
              <a:avLst/>
              <a:gdLst>
                <a:gd name="T0" fmla="*/ 234 w 505"/>
                <a:gd name="T1" fmla="*/ 0 h 187"/>
                <a:gd name="T2" fmla="*/ 265 w 505"/>
                <a:gd name="T3" fmla="*/ 4 h 187"/>
                <a:gd name="T4" fmla="*/ 293 w 505"/>
                <a:gd name="T5" fmla="*/ 15 h 187"/>
                <a:gd name="T6" fmla="*/ 320 w 505"/>
                <a:gd name="T7" fmla="*/ 28 h 187"/>
                <a:gd name="T8" fmla="*/ 345 w 505"/>
                <a:gd name="T9" fmla="*/ 43 h 187"/>
                <a:gd name="T10" fmla="*/ 372 w 505"/>
                <a:gd name="T11" fmla="*/ 58 h 187"/>
                <a:gd name="T12" fmla="*/ 405 w 505"/>
                <a:gd name="T13" fmla="*/ 76 h 187"/>
                <a:gd name="T14" fmla="*/ 432 w 505"/>
                <a:gd name="T15" fmla="*/ 96 h 187"/>
                <a:gd name="T16" fmla="*/ 454 w 505"/>
                <a:gd name="T17" fmla="*/ 117 h 187"/>
                <a:gd name="T18" fmla="*/ 476 w 505"/>
                <a:gd name="T19" fmla="*/ 140 h 187"/>
                <a:gd name="T20" fmla="*/ 500 w 505"/>
                <a:gd name="T21" fmla="*/ 163 h 187"/>
                <a:gd name="T22" fmla="*/ 505 w 505"/>
                <a:gd name="T23" fmla="*/ 171 h 187"/>
                <a:gd name="T24" fmla="*/ 502 w 505"/>
                <a:gd name="T25" fmla="*/ 177 h 187"/>
                <a:gd name="T26" fmla="*/ 493 w 505"/>
                <a:gd name="T27" fmla="*/ 181 h 187"/>
                <a:gd name="T28" fmla="*/ 479 w 505"/>
                <a:gd name="T29" fmla="*/ 184 h 187"/>
                <a:gd name="T30" fmla="*/ 465 w 505"/>
                <a:gd name="T31" fmla="*/ 186 h 187"/>
                <a:gd name="T32" fmla="*/ 445 w 505"/>
                <a:gd name="T33" fmla="*/ 187 h 187"/>
                <a:gd name="T34" fmla="*/ 427 w 505"/>
                <a:gd name="T35" fmla="*/ 187 h 187"/>
                <a:gd name="T36" fmla="*/ 411 w 505"/>
                <a:gd name="T37" fmla="*/ 186 h 187"/>
                <a:gd name="T38" fmla="*/ 396 w 505"/>
                <a:gd name="T39" fmla="*/ 186 h 187"/>
                <a:gd name="T40" fmla="*/ 384 w 505"/>
                <a:gd name="T41" fmla="*/ 186 h 187"/>
                <a:gd name="T42" fmla="*/ 378 w 505"/>
                <a:gd name="T43" fmla="*/ 186 h 187"/>
                <a:gd name="T44" fmla="*/ 359 w 505"/>
                <a:gd name="T45" fmla="*/ 183 h 187"/>
                <a:gd name="T46" fmla="*/ 334 w 505"/>
                <a:gd name="T47" fmla="*/ 177 h 187"/>
                <a:gd name="T48" fmla="*/ 305 w 505"/>
                <a:gd name="T49" fmla="*/ 171 h 187"/>
                <a:gd name="T50" fmla="*/ 274 w 505"/>
                <a:gd name="T51" fmla="*/ 162 h 187"/>
                <a:gd name="T52" fmla="*/ 244 w 505"/>
                <a:gd name="T53" fmla="*/ 151 h 187"/>
                <a:gd name="T54" fmla="*/ 216 w 505"/>
                <a:gd name="T55" fmla="*/ 141 h 187"/>
                <a:gd name="T56" fmla="*/ 192 w 505"/>
                <a:gd name="T57" fmla="*/ 131 h 187"/>
                <a:gd name="T58" fmla="*/ 176 w 505"/>
                <a:gd name="T59" fmla="*/ 120 h 187"/>
                <a:gd name="T60" fmla="*/ 167 w 505"/>
                <a:gd name="T61" fmla="*/ 110 h 187"/>
                <a:gd name="T62" fmla="*/ 161 w 505"/>
                <a:gd name="T63" fmla="*/ 92 h 187"/>
                <a:gd name="T64" fmla="*/ 153 w 505"/>
                <a:gd name="T65" fmla="*/ 85 h 187"/>
                <a:gd name="T66" fmla="*/ 147 w 505"/>
                <a:gd name="T67" fmla="*/ 83 h 187"/>
                <a:gd name="T68" fmla="*/ 140 w 505"/>
                <a:gd name="T69" fmla="*/ 86 h 187"/>
                <a:gd name="T70" fmla="*/ 133 w 505"/>
                <a:gd name="T71" fmla="*/ 92 h 187"/>
                <a:gd name="T72" fmla="*/ 122 w 505"/>
                <a:gd name="T73" fmla="*/ 99 h 187"/>
                <a:gd name="T74" fmla="*/ 112 w 505"/>
                <a:gd name="T75" fmla="*/ 105 h 187"/>
                <a:gd name="T76" fmla="*/ 98 w 505"/>
                <a:gd name="T77" fmla="*/ 108 h 187"/>
                <a:gd name="T78" fmla="*/ 83 w 505"/>
                <a:gd name="T79" fmla="*/ 108 h 187"/>
                <a:gd name="T80" fmla="*/ 76 w 505"/>
                <a:gd name="T81" fmla="*/ 105 h 187"/>
                <a:gd name="T82" fmla="*/ 64 w 505"/>
                <a:gd name="T83" fmla="*/ 98 h 187"/>
                <a:gd name="T84" fmla="*/ 51 w 505"/>
                <a:gd name="T85" fmla="*/ 89 h 187"/>
                <a:gd name="T86" fmla="*/ 37 w 505"/>
                <a:gd name="T87" fmla="*/ 79 h 187"/>
                <a:gd name="T88" fmla="*/ 24 w 505"/>
                <a:gd name="T89" fmla="*/ 67 h 187"/>
                <a:gd name="T90" fmla="*/ 12 w 505"/>
                <a:gd name="T91" fmla="*/ 55 h 187"/>
                <a:gd name="T92" fmla="*/ 5 w 505"/>
                <a:gd name="T93" fmla="*/ 44 h 187"/>
                <a:gd name="T94" fmla="*/ 0 w 505"/>
                <a:gd name="T95" fmla="*/ 36 h 187"/>
                <a:gd name="T96" fmla="*/ 2 w 505"/>
                <a:gd name="T97" fmla="*/ 30 h 187"/>
                <a:gd name="T98" fmla="*/ 19 w 505"/>
                <a:gd name="T99" fmla="*/ 15 h 187"/>
                <a:gd name="T100" fmla="*/ 37 w 505"/>
                <a:gd name="T101" fmla="*/ 7 h 187"/>
                <a:gd name="T102" fmla="*/ 57 w 505"/>
                <a:gd name="T103" fmla="*/ 4 h 187"/>
                <a:gd name="T104" fmla="*/ 80 w 505"/>
                <a:gd name="T105" fmla="*/ 4 h 187"/>
                <a:gd name="T106" fmla="*/ 110 w 505"/>
                <a:gd name="T107" fmla="*/ 4 h 187"/>
                <a:gd name="T108" fmla="*/ 119 w 505"/>
                <a:gd name="T109" fmla="*/ 4 h 187"/>
                <a:gd name="T110" fmla="*/ 133 w 505"/>
                <a:gd name="T111" fmla="*/ 6 h 187"/>
                <a:gd name="T112" fmla="*/ 150 w 505"/>
                <a:gd name="T113" fmla="*/ 7 h 187"/>
                <a:gd name="T114" fmla="*/ 171 w 505"/>
                <a:gd name="T115" fmla="*/ 9 h 187"/>
                <a:gd name="T116" fmla="*/ 191 w 505"/>
                <a:gd name="T117" fmla="*/ 10 h 187"/>
                <a:gd name="T118" fmla="*/ 208 w 505"/>
                <a:gd name="T119" fmla="*/ 10 h 187"/>
                <a:gd name="T120" fmla="*/ 223 w 505"/>
                <a:gd name="T121" fmla="*/ 9 h 187"/>
                <a:gd name="T122" fmla="*/ 232 w 505"/>
                <a:gd name="T123" fmla="*/ 6 h 187"/>
                <a:gd name="T124" fmla="*/ 234 w 505"/>
                <a:gd name="T1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5" h="187">
                  <a:moveTo>
                    <a:pt x="234" y="0"/>
                  </a:moveTo>
                  <a:lnTo>
                    <a:pt x="265" y="4"/>
                  </a:lnTo>
                  <a:lnTo>
                    <a:pt x="293" y="15"/>
                  </a:lnTo>
                  <a:lnTo>
                    <a:pt x="320" y="28"/>
                  </a:lnTo>
                  <a:lnTo>
                    <a:pt x="345" y="43"/>
                  </a:lnTo>
                  <a:lnTo>
                    <a:pt x="372" y="58"/>
                  </a:lnTo>
                  <a:lnTo>
                    <a:pt x="405" y="76"/>
                  </a:lnTo>
                  <a:lnTo>
                    <a:pt x="432" y="96"/>
                  </a:lnTo>
                  <a:lnTo>
                    <a:pt x="454" y="117"/>
                  </a:lnTo>
                  <a:lnTo>
                    <a:pt x="476" y="140"/>
                  </a:lnTo>
                  <a:lnTo>
                    <a:pt x="500" y="163"/>
                  </a:lnTo>
                  <a:lnTo>
                    <a:pt x="505" y="171"/>
                  </a:lnTo>
                  <a:lnTo>
                    <a:pt x="502" y="177"/>
                  </a:lnTo>
                  <a:lnTo>
                    <a:pt x="493" y="181"/>
                  </a:lnTo>
                  <a:lnTo>
                    <a:pt x="479" y="184"/>
                  </a:lnTo>
                  <a:lnTo>
                    <a:pt x="465" y="186"/>
                  </a:lnTo>
                  <a:lnTo>
                    <a:pt x="445" y="187"/>
                  </a:lnTo>
                  <a:lnTo>
                    <a:pt x="427" y="187"/>
                  </a:lnTo>
                  <a:lnTo>
                    <a:pt x="411" y="186"/>
                  </a:lnTo>
                  <a:lnTo>
                    <a:pt x="396" y="186"/>
                  </a:lnTo>
                  <a:lnTo>
                    <a:pt x="384" y="186"/>
                  </a:lnTo>
                  <a:lnTo>
                    <a:pt x="378" y="186"/>
                  </a:lnTo>
                  <a:lnTo>
                    <a:pt x="359" y="183"/>
                  </a:lnTo>
                  <a:lnTo>
                    <a:pt x="334" y="177"/>
                  </a:lnTo>
                  <a:lnTo>
                    <a:pt x="305" y="171"/>
                  </a:lnTo>
                  <a:lnTo>
                    <a:pt x="274" y="162"/>
                  </a:lnTo>
                  <a:lnTo>
                    <a:pt x="244" y="151"/>
                  </a:lnTo>
                  <a:lnTo>
                    <a:pt x="216" y="141"/>
                  </a:lnTo>
                  <a:lnTo>
                    <a:pt x="192" y="131"/>
                  </a:lnTo>
                  <a:lnTo>
                    <a:pt x="176" y="120"/>
                  </a:lnTo>
                  <a:lnTo>
                    <a:pt x="167" y="110"/>
                  </a:lnTo>
                  <a:lnTo>
                    <a:pt x="161" y="92"/>
                  </a:lnTo>
                  <a:lnTo>
                    <a:pt x="153" y="85"/>
                  </a:lnTo>
                  <a:lnTo>
                    <a:pt x="147" y="83"/>
                  </a:lnTo>
                  <a:lnTo>
                    <a:pt x="140" y="86"/>
                  </a:lnTo>
                  <a:lnTo>
                    <a:pt x="133" y="92"/>
                  </a:lnTo>
                  <a:lnTo>
                    <a:pt x="122" y="99"/>
                  </a:lnTo>
                  <a:lnTo>
                    <a:pt x="112" y="105"/>
                  </a:lnTo>
                  <a:lnTo>
                    <a:pt x="98" y="108"/>
                  </a:lnTo>
                  <a:lnTo>
                    <a:pt x="83" y="108"/>
                  </a:lnTo>
                  <a:lnTo>
                    <a:pt x="76" y="105"/>
                  </a:lnTo>
                  <a:lnTo>
                    <a:pt x="64" y="98"/>
                  </a:lnTo>
                  <a:lnTo>
                    <a:pt x="51" y="89"/>
                  </a:lnTo>
                  <a:lnTo>
                    <a:pt x="37" y="79"/>
                  </a:lnTo>
                  <a:lnTo>
                    <a:pt x="24" y="67"/>
                  </a:lnTo>
                  <a:lnTo>
                    <a:pt x="12" y="55"/>
                  </a:lnTo>
                  <a:lnTo>
                    <a:pt x="5" y="44"/>
                  </a:lnTo>
                  <a:lnTo>
                    <a:pt x="0" y="36"/>
                  </a:lnTo>
                  <a:lnTo>
                    <a:pt x="2" y="30"/>
                  </a:lnTo>
                  <a:lnTo>
                    <a:pt x="19" y="15"/>
                  </a:lnTo>
                  <a:lnTo>
                    <a:pt x="37" y="7"/>
                  </a:lnTo>
                  <a:lnTo>
                    <a:pt x="57" y="4"/>
                  </a:lnTo>
                  <a:lnTo>
                    <a:pt x="80" y="4"/>
                  </a:lnTo>
                  <a:lnTo>
                    <a:pt x="110" y="4"/>
                  </a:lnTo>
                  <a:lnTo>
                    <a:pt x="119" y="4"/>
                  </a:lnTo>
                  <a:lnTo>
                    <a:pt x="133" y="6"/>
                  </a:lnTo>
                  <a:lnTo>
                    <a:pt x="150" y="7"/>
                  </a:lnTo>
                  <a:lnTo>
                    <a:pt x="171" y="9"/>
                  </a:lnTo>
                  <a:lnTo>
                    <a:pt x="191" y="10"/>
                  </a:lnTo>
                  <a:lnTo>
                    <a:pt x="208" y="10"/>
                  </a:lnTo>
                  <a:lnTo>
                    <a:pt x="223" y="9"/>
                  </a:lnTo>
                  <a:lnTo>
                    <a:pt x="232" y="6"/>
                  </a:lnTo>
                  <a:lnTo>
                    <a:pt x="234"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Freeform 59"/>
            <p:cNvSpPr>
              <a:spLocks/>
            </p:cNvSpPr>
            <p:nvPr/>
          </p:nvSpPr>
          <p:spPr bwMode="auto">
            <a:xfrm>
              <a:off x="1974851" y="5408613"/>
              <a:ext cx="800100" cy="296863"/>
            </a:xfrm>
            <a:custGeom>
              <a:avLst/>
              <a:gdLst>
                <a:gd name="T0" fmla="*/ 235 w 504"/>
                <a:gd name="T1" fmla="*/ 0 h 187"/>
                <a:gd name="T2" fmla="*/ 265 w 504"/>
                <a:gd name="T3" fmla="*/ 5 h 187"/>
                <a:gd name="T4" fmla="*/ 293 w 504"/>
                <a:gd name="T5" fmla="*/ 15 h 187"/>
                <a:gd name="T6" fmla="*/ 320 w 504"/>
                <a:gd name="T7" fmla="*/ 29 h 187"/>
                <a:gd name="T8" fmla="*/ 345 w 504"/>
                <a:gd name="T9" fmla="*/ 43 h 187"/>
                <a:gd name="T10" fmla="*/ 372 w 504"/>
                <a:gd name="T11" fmla="*/ 58 h 187"/>
                <a:gd name="T12" fmla="*/ 405 w 504"/>
                <a:gd name="T13" fmla="*/ 76 h 187"/>
                <a:gd name="T14" fmla="*/ 431 w 504"/>
                <a:gd name="T15" fmla="*/ 97 h 187"/>
                <a:gd name="T16" fmla="*/ 455 w 504"/>
                <a:gd name="T17" fmla="*/ 118 h 187"/>
                <a:gd name="T18" fmla="*/ 476 w 504"/>
                <a:gd name="T19" fmla="*/ 140 h 187"/>
                <a:gd name="T20" fmla="*/ 500 w 504"/>
                <a:gd name="T21" fmla="*/ 164 h 187"/>
                <a:gd name="T22" fmla="*/ 504 w 504"/>
                <a:gd name="T23" fmla="*/ 171 h 187"/>
                <a:gd name="T24" fmla="*/ 501 w 504"/>
                <a:gd name="T25" fmla="*/ 177 h 187"/>
                <a:gd name="T26" fmla="*/ 492 w 504"/>
                <a:gd name="T27" fmla="*/ 182 h 187"/>
                <a:gd name="T28" fmla="*/ 479 w 504"/>
                <a:gd name="T29" fmla="*/ 184 h 187"/>
                <a:gd name="T30" fmla="*/ 464 w 504"/>
                <a:gd name="T31" fmla="*/ 186 h 187"/>
                <a:gd name="T32" fmla="*/ 446 w 504"/>
                <a:gd name="T33" fmla="*/ 187 h 187"/>
                <a:gd name="T34" fmla="*/ 427 w 504"/>
                <a:gd name="T35" fmla="*/ 187 h 187"/>
                <a:gd name="T36" fmla="*/ 411 w 504"/>
                <a:gd name="T37" fmla="*/ 187 h 187"/>
                <a:gd name="T38" fmla="*/ 396 w 504"/>
                <a:gd name="T39" fmla="*/ 186 h 187"/>
                <a:gd name="T40" fmla="*/ 384 w 504"/>
                <a:gd name="T41" fmla="*/ 186 h 187"/>
                <a:gd name="T42" fmla="*/ 378 w 504"/>
                <a:gd name="T43" fmla="*/ 186 h 187"/>
                <a:gd name="T44" fmla="*/ 358 w 504"/>
                <a:gd name="T45" fmla="*/ 183 h 187"/>
                <a:gd name="T46" fmla="*/ 333 w 504"/>
                <a:gd name="T47" fmla="*/ 177 h 187"/>
                <a:gd name="T48" fmla="*/ 305 w 504"/>
                <a:gd name="T49" fmla="*/ 171 h 187"/>
                <a:gd name="T50" fmla="*/ 274 w 504"/>
                <a:gd name="T51" fmla="*/ 162 h 187"/>
                <a:gd name="T52" fmla="*/ 244 w 504"/>
                <a:gd name="T53" fmla="*/ 152 h 187"/>
                <a:gd name="T54" fmla="*/ 216 w 504"/>
                <a:gd name="T55" fmla="*/ 141 h 187"/>
                <a:gd name="T56" fmla="*/ 192 w 504"/>
                <a:gd name="T57" fmla="*/ 131 h 187"/>
                <a:gd name="T58" fmla="*/ 175 w 504"/>
                <a:gd name="T59" fmla="*/ 121 h 187"/>
                <a:gd name="T60" fmla="*/ 166 w 504"/>
                <a:gd name="T61" fmla="*/ 110 h 187"/>
                <a:gd name="T62" fmla="*/ 160 w 504"/>
                <a:gd name="T63" fmla="*/ 94 h 187"/>
                <a:gd name="T64" fmla="*/ 153 w 504"/>
                <a:gd name="T65" fmla="*/ 85 h 187"/>
                <a:gd name="T66" fmla="*/ 147 w 504"/>
                <a:gd name="T67" fmla="*/ 83 h 187"/>
                <a:gd name="T68" fmla="*/ 140 w 504"/>
                <a:gd name="T69" fmla="*/ 86 h 187"/>
                <a:gd name="T70" fmla="*/ 132 w 504"/>
                <a:gd name="T71" fmla="*/ 92 h 187"/>
                <a:gd name="T72" fmla="*/ 122 w 504"/>
                <a:gd name="T73" fmla="*/ 100 h 187"/>
                <a:gd name="T74" fmla="*/ 111 w 504"/>
                <a:gd name="T75" fmla="*/ 106 h 187"/>
                <a:gd name="T76" fmla="*/ 98 w 504"/>
                <a:gd name="T77" fmla="*/ 109 h 187"/>
                <a:gd name="T78" fmla="*/ 83 w 504"/>
                <a:gd name="T79" fmla="*/ 109 h 187"/>
                <a:gd name="T80" fmla="*/ 76 w 504"/>
                <a:gd name="T81" fmla="*/ 106 h 187"/>
                <a:gd name="T82" fmla="*/ 64 w 504"/>
                <a:gd name="T83" fmla="*/ 98 h 187"/>
                <a:gd name="T84" fmla="*/ 50 w 504"/>
                <a:gd name="T85" fmla="*/ 89 h 187"/>
                <a:gd name="T86" fmla="*/ 37 w 504"/>
                <a:gd name="T87" fmla="*/ 79 h 187"/>
                <a:gd name="T88" fmla="*/ 23 w 504"/>
                <a:gd name="T89" fmla="*/ 67 h 187"/>
                <a:gd name="T90" fmla="*/ 12 w 504"/>
                <a:gd name="T91" fmla="*/ 55 h 187"/>
                <a:gd name="T92" fmla="*/ 4 w 504"/>
                <a:gd name="T93" fmla="*/ 45 h 187"/>
                <a:gd name="T94" fmla="*/ 0 w 504"/>
                <a:gd name="T95" fmla="*/ 36 h 187"/>
                <a:gd name="T96" fmla="*/ 1 w 504"/>
                <a:gd name="T97" fmla="*/ 30 h 187"/>
                <a:gd name="T98" fmla="*/ 19 w 504"/>
                <a:gd name="T99" fmla="*/ 15 h 187"/>
                <a:gd name="T100" fmla="*/ 37 w 504"/>
                <a:gd name="T101" fmla="*/ 8 h 187"/>
                <a:gd name="T102" fmla="*/ 56 w 504"/>
                <a:gd name="T103" fmla="*/ 5 h 187"/>
                <a:gd name="T104" fmla="*/ 80 w 504"/>
                <a:gd name="T105" fmla="*/ 5 h 187"/>
                <a:gd name="T106" fmla="*/ 110 w 504"/>
                <a:gd name="T107" fmla="*/ 5 h 187"/>
                <a:gd name="T108" fmla="*/ 119 w 504"/>
                <a:gd name="T109" fmla="*/ 5 h 187"/>
                <a:gd name="T110" fmla="*/ 134 w 504"/>
                <a:gd name="T111" fmla="*/ 6 h 187"/>
                <a:gd name="T112" fmla="*/ 150 w 504"/>
                <a:gd name="T113" fmla="*/ 8 h 187"/>
                <a:gd name="T114" fmla="*/ 171 w 504"/>
                <a:gd name="T115" fmla="*/ 9 h 187"/>
                <a:gd name="T116" fmla="*/ 190 w 504"/>
                <a:gd name="T117" fmla="*/ 11 h 187"/>
                <a:gd name="T118" fmla="*/ 208 w 504"/>
                <a:gd name="T119" fmla="*/ 11 h 187"/>
                <a:gd name="T120" fmla="*/ 223 w 504"/>
                <a:gd name="T121" fmla="*/ 9 h 187"/>
                <a:gd name="T122" fmla="*/ 232 w 504"/>
                <a:gd name="T123" fmla="*/ 6 h 187"/>
                <a:gd name="T124" fmla="*/ 235 w 504"/>
                <a:gd name="T1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4" h="187">
                  <a:moveTo>
                    <a:pt x="235" y="0"/>
                  </a:moveTo>
                  <a:lnTo>
                    <a:pt x="265" y="5"/>
                  </a:lnTo>
                  <a:lnTo>
                    <a:pt x="293" y="15"/>
                  </a:lnTo>
                  <a:lnTo>
                    <a:pt x="320" y="29"/>
                  </a:lnTo>
                  <a:lnTo>
                    <a:pt x="345" y="43"/>
                  </a:lnTo>
                  <a:lnTo>
                    <a:pt x="372" y="58"/>
                  </a:lnTo>
                  <a:lnTo>
                    <a:pt x="405" y="76"/>
                  </a:lnTo>
                  <a:lnTo>
                    <a:pt x="431" y="97"/>
                  </a:lnTo>
                  <a:lnTo>
                    <a:pt x="455" y="118"/>
                  </a:lnTo>
                  <a:lnTo>
                    <a:pt x="476" y="140"/>
                  </a:lnTo>
                  <a:lnTo>
                    <a:pt x="500" y="164"/>
                  </a:lnTo>
                  <a:lnTo>
                    <a:pt x="504" y="171"/>
                  </a:lnTo>
                  <a:lnTo>
                    <a:pt x="501" y="177"/>
                  </a:lnTo>
                  <a:lnTo>
                    <a:pt x="492" y="182"/>
                  </a:lnTo>
                  <a:lnTo>
                    <a:pt x="479" y="184"/>
                  </a:lnTo>
                  <a:lnTo>
                    <a:pt x="464" y="186"/>
                  </a:lnTo>
                  <a:lnTo>
                    <a:pt x="446" y="187"/>
                  </a:lnTo>
                  <a:lnTo>
                    <a:pt x="427" y="187"/>
                  </a:lnTo>
                  <a:lnTo>
                    <a:pt x="411" y="187"/>
                  </a:lnTo>
                  <a:lnTo>
                    <a:pt x="396" y="186"/>
                  </a:lnTo>
                  <a:lnTo>
                    <a:pt x="384" y="186"/>
                  </a:lnTo>
                  <a:lnTo>
                    <a:pt x="378" y="186"/>
                  </a:lnTo>
                  <a:lnTo>
                    <a:pt x="358" y="183"/>
                  </a:lnTo>
                  <a:lnTo>
                    <a:pt x="333" y="177"/>
                  </a:lnTo>
                  <a:lnTo>
                    <a:pt x="305" y="171"/>
                  </a:lnTo>
                  <a:lnTo>
                    <a:pt x="274" y="162"/>
                  </a:lnTo>
                  <a:lnTo>
                    <a:pt x="244" y="152"/>
                  </a:lnTo>
                  <a:lnTo>
                    <a:pt x="216" y="141"/>
                  </a:lnTo>
                  <a:lnTo>
                    <a:pt x="192" y="131"/>
                  </a:lnTo>
                  <a:lnTo>
                    <a:pt x="175" y="121"/>
                  </a:lnTo>
                  <a:lnTo>
                    <a:pt x="166" y="110"/>
                  </a:lnTo>
                  <a:lnTo>
                    <a:pt x="160" y="94"/>
                  </a:lnTo>
                  <a:lnTo>
                    <a:pt x="153" y="85"/>
                  </a:lnTo>
                  <a:lnTo>
                    <a:pt x="147" y="83"/>
                  </a:lnTo>
                  <a:lnTo>
                    <a:pt x="140" y="86"/>
                  </a:lnTo>
                  <a:lnTo>
                    <a:pt x="132" y="92"/>
                  </a:lnTo>
                  <a:lnTo>
                    <a:pt x="122" y="100"/>
                  </a:lnTo>
                  <a:lnTo>
                    <a:pt x="111" y="106"/>
                  </a:lnTo>
                  <a:lnTo>
                    <a:pt x="98" y="109"/>
                  </a:lnTo>
                  <a:lnTo>
                    <a:pt x="83" y="109"/>
                  </a:lnTo>
                  <a:lnTo>
                    <a:pt x="76" y="106"/>
                  </a:lnTo>
                  <a:lnTo>
                    <a:pt x="64" y="98"/>
                  </a:lnTo>
                  <a:lnTo>
                    <a:pt x="50" y="89"/>
                  </a:lnTo>
                  <a:lnTo>
                    <a:pt x="37" y="79"/>
                  </a:lnTo>
                  <a:lnTo>
                    <a:pt x="23" y="67"/>
                  </a:lnTo>
                  <a:lnTo>
                    <a:pt x="12" y="55"/>
                  </a:lnTo>
                  <a:lnTo>
                    <a:pt x="4" y="45"/>
                  </a:lnTo>
                  <a:lnTo>
                    <a:pt x="0" y="36"/>
                  </a:lnTo>
                  <a:lnTo>
                    <a:pt x="1" y="30"/>
                  </a:lnTo>
                  <a:lnTo>
                    <a:pt x="19" y="15"/>
                  </a:lnTo>
                  <a:lnTo>
                    <a:pt x="37" y="8"/>
                  </a:lnTo>
                  <a:lnTo>
                    <a:pt x="56" y="5"/>
                  </a:lnTo>
                  <a:lnTo>
                    <a:pt x="80" y="5"/>
                  </a:lnTo>
                  <a:lnTo>
                    <a:pt x="110" y="5"/>
                  </a:lnTo>
                  <a:lnTo>
                    <a:pt x="119" y="5"/>
                  </a:lnTo>
                  <a:lnTo>
                    <a:pt x="134" y="6"/>
                  </a:lnTo>
                  <a:lnTo>
                    <a:pt x="150" y="8"/>
                  </a:lnTo>
                  <a:lnTo>
                    <a:pt x="171" y="9"/>
                  </a:lnTo>
                  <a:lnTo>
                    <a:pt x="190" y="11"/>
                  </a:lnTo>
                  <a:lnTo>
                    <a:pt x="208" y="11"/>
                  </a:lnTo>
                  <a:lnTo>
                    <a:pt x="223" y="9"/>
                  </a:lnTo>
                  <a:lnTo>
                    <a:pt x="232" y="6"/>
                  </a:lnTo>
                  <a:lnTo>
                    <a:pt x="23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60"/>
            <p:cNvSpPr>
              <a:spLocks/>
            </p:cNvSpPr>
            <p:nvPr/>
          </p:nvSpPr>
          <p:spPr bwMode="auto">
            <a:xfrm>
              <a:off x="1974851" y="5408613"/>
              <a:ext cx="800100" cy="296863"/>
            </a:xfrm>
            <a:custGeom>
              <a:avLst/>
              <a:gdLst>
                <a:gd name="T0" fmla="*/ 235 w 504"/>
                <a:gd name="T1" fmla="*/ 0 h 187"/>
                <a:gd name="T2" fmla="*/ 265 w 504"/>
                <a:gd name="T3" fmla="*/ 5 h 187"/>
                <a:gd name="T4" fmla="*/ 293 w 504"/>
                <a:gd name="T5" fmla="*/ 15 h 187"/>
                <a:gd name="T6" fmla="*/ 320 w 504"/>
                <a:gd name="T7" fmla="*/ 29 h 187"/>
                <a:gd name="T8" fmla="*/ 345 w 504"/>
                <a:gd name="T9" fmla="*/ 43 h 187"/>
                <a:gd name="T10" fmla="*/ 372 w 504"/>
                <a:gd name="T11" fmla="*/ 58 h 187"/>
                <a:gd name="T12" fmla="*/ 405 w 504"/>
                <a:gd name="T13" fmla="*/ 76 h 187"/>
                <a:gd name="T14" fmla="*/ 431 w 504"/>
                <a:gd name="T15" fmla="*/ 97 h 187"/>
                <a:gd name="T16" fmla="*/ 455 w 504"/>
                <a:gd name="T17" fmla="*/ 118 h 187"/>
                <a:gd name="T18" fmla="*/ 476 w 504"/>
                <a:gd name="T19" fmla="*/ 140 h 187"/>
                <a:gd name="T20" fmla="*/ 500 w 504"/>
                <a:gd name="T21" fmla="*/ 164 h 187"/>
                <a:gd name="T22" fmla="*/ 504 w 504"/>
                <a:gd name="T23" fmla="*/ 171 h 187"/>
                <a:gd name="T24" fmla="*/ 501 w 504"/>
                <a:gd name="T25" fmla="*/ 177 h 187"/>
                <a:gd name="T26" fmla="*/ 492 w 504"/>
                <a:gd name="T27" fmla="*/ 182 h 187"/>
                <a:gd name="T28" fmla="*/ 479 w 504"/>
                <a:gd name="T29" fmla="*/ 184 h 187"/>
                <a:gd name="T30" fmla="*/ 464 w 504"/>
                <a:gd name="T31" fmla="*/ 186 h 187"/>
                <a:gd name="T32" fmla="*/ 446 w 504"/>
                <a:gd name="T33" fmla="*/ 187 h 187"/>
                <a:gd name="T34" fmla="*/ 427 w 504"/>
                <a:gd name="T35" fmla="*/ 187 h 187"/>
                <a:gd name="T36" fmla="*/ 411 w 504"/>
                <a:gd name="T37" fmla="*/ 187 h 187"/>
                <a:gd name="T38" fmla="*/ 396 w 504"/>
                <a:gd name="T39" fmla="*/ 186 h 187"/>
                <a:gd name="T40" fmla="*/ 384 w 504"/>
                <a:gd name="T41" fmla="*/ 186 h 187"/>
                <a:gd name="T42" fmla="*/ 378 w 504"/>
                <a:gd name="T43" fmla="*/ 186 h 187"/>
                <a:gd name="T44" fmla="*/ 358 w 504"/>
                <a:gd name="T45" fmla="*/ 183 h 187"/>
                <a:gd name="T46" fmla="*/ 333 w 504"/>
                <a:gd name="T47" fmla="*/ 177 h 187"/>
                <a:gd name="T48" fmla="*/ 305 w 504"/>
                <a:gd name="T49" fmla="*/ 171 h 187"/>
                <a:gd name="T50" fmla="*/ 274 w 504"/>
                <a:gd name="T51" fmla="*/ 162 h 187"/>
                <a:gd name="T52" fmla="*/ 244 w 504"/>
                <a:gd name="T53" fmla="*/ 152 h 187"/>
                <a:gd name="T54" fmla="*/ 216 w 504"/>
                <a:gd name="T55" fmla="*/ 141 h 187"/>
                <a:gd name="T56" fmla="*/ 192 w 504"/>
                <a:gd name="T57" fmla="*/ 131 h 187"/>
                <a:gd name="T58" fmla="*/ 175 w 504"/>
                <a:gd name="T59" fmla="*/ 121 h 187"/>
                <a:gd name="T60" fmla="*/ 166 w 504"/>
                <a:gd name="T61" fmla="*/ 110 h 187"/>
                <a:gd name="T62" fmla="*/ 160 w 504"/>
                <a:gd name="T63" fmla="*/ 94 h 187"/>
                <a:gd name="T64" fmla="*/ 153 w 504"/>
                <a:gd name="T65" fmla="*/ 85 h 187"/>
                <a:gd name="T66" fmla="*/ 147 w 504"/>
                <a:gd name="T67" fmla="*/ 83 h 187"/>
                <a:gd name="T68" fmla="*/ 140 w 504"/>
                <a:gd name="T69" fmla="*/ 86 h 187"/>
                <a:gd name="T70" fmla="*/ 132 w 504"/>
                <a:gd name="T71" fmla="*/ 92 h 187"/>
                <a:gd name="T72" fmla="*/ 122 w 504"/>
                <a:gd name="T73" fmla="*/ 100 h 187"/>
                <a:gd name="T74" fmla="*/ 111 w 504"/>
                <a:gd name="T75" fmla="*/ 106 h 187"/>
                <a:gd name="T76" fmla="*/ 98 w 504"/>
                <a:gd name="T77" fmla="*/ 109 h 187"/>
                <a:gd name="T78" fmla="*/ 83 w 504"/>
                <a:gd name="T79" fmla="*/ 109 h 187"/>
                <a:gd name="T80" fmla="*/ 76 w 504"/>
                <a:gd name="T81" fmla="*/ 106 h 187"/>
                <a:gd name="T82" fmla="*/ 64 w 504"/>
                <a:gd name="T83" fmla="*/ 98 h 187"/>
                <a:gd name="T84" fmla="*/ 50 w 504"/>
                <a:gd name="T85" fmla="*/ 89 h 187"/>
                <a:gd name="T86" fmla="*/ 37 w 504"/>
                <a:gd name="T87" fmla="*/ 79 h 187"/>
                <a:gd name="T88" fmla="*/ 23 w 504"/>
                <a:gd name="T89" fmla="*/ 67 h 187"/>
                <a:gd name="T90" fmla="*/ 12 w 504"/>
                <a:gd name="T91" fmla="*/ 55 h 187"/>
                <a:gd name="T92" fmla="*/ 4 w 504"/>
                <a:gd name="T93" fmla="*/ 45 h 187"/>
                <a:gd name="T94" fmla="*/ 0 w 504"/>
                <a:gd name="T95" fmla="*/ 36 h 187"/>
                <a:gd name="T96" fmla="*/ 1 w 504"/>
                <a:gd name="T97" fmla="*/ 30 h 187"/>
                <a:gd name="T98" fmla="*/ 19 w 504"/>
                <a:gd name="T99" fmla="*/ 15 h 187"/>
                <a:gd name="T100" fmla="*/ 37 w 504"/>
                <a:gd name="T101" fmla="*/ 8 h 187"/>
                <a:gd name="T102" fmla="*/ 56 w 504"/>
                <a:gd name="T103" fmla="*/ 5 h 187"/>
                <a:gd name="T104" fmla="*/ 80 w 504"/>
                <a:gd name="T105" fmla="*/ 5 h 187"/>
                <a:gd name="T106" fmla="*/ 110 w 504"/>
                <a:gd name="T107" fmla="*/ 5 h 187"/>
                <a:gd name="T108" fmla="*/ 119 w 504"/>
                <a:gd name="T109" fmla="*/ 5 h 187"/>
                <a:gd name="T110" fmla="*/ 134 w 504"/>
                <a:gd name="T111" fmla="*/ 6 h 187"/>
                <a:gd name="T112" fmla="*/ 150 w 504"/>
                <a:gd name="T113" fmla="*/ 8 h 187"/>
                <a:gd name="T114" fmla="*/ 171 w 504"/>
                <a:gd name="T115" fmla="*/ 9 h 187"/>
                <a:gd name="T116" fmla="*/ 190 w 504"/>
                <a:gd name="T117" fmla="*/ 11 h 187"/>
                <a:gd name="T118" fmla="*/ 208 w 504"/>
                <a:gd name="T119" fmla="*/ 11 h 187"/>
                <a:gd name="T120" fmla="*/ 223 w 504"/>
                <a:gd name="T121" fmla="*/ 9 h 187"/>
                <a:gd name="T122" fmla="*/ 232 w 504"/>
                <a:gd name="T123" fmla="*/ 6 h 187"/>
                <a:gd name="T124" fmla="*/ 235 w 504"/>
                <a:gd name="T1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4" h="187">
                  <a:moveTo>
                    <a:pt x="235" y="0"/>
                  </a:moveTo>
                  <a:lnTo>
                    <a:pt x="265" y="5"/>
                  </a:lnTo>
                  <a:lnTo>
                    <a:pt x="293" y="15"/>
                  </a:lnTo>
                  <a:lnTo>
                    <a:pt x="320" y="29"/>
                  </a:lnTo>
                  <a:lnTo>
                    <a:pt x="345" y="43"/>
                  </a:lnTo>
                  <a:lnTo>
                    <a:pt x="372" y="58"/>
                  </a:lnTo>
                  <a:lnTo>
                    <a:pt x="405" y="76"/>
                  </a:lnTo>
                  <a:lnTo>
                    <a:pt x="431" y="97"/>
                  </a:lnTo>
                  <a:lnTo>
                    <a:pt x="455" y="118"/>
                  </a:lnTo>
                  <a:lnTo>
                    <a:pt x="476" y="140"/>
                  </a:lnTo>
                  <a:lnTo>
                    <a:pt x="500" y="164"/>
                  </a:lnTo>
                  <a:lnTo>
                    <a:pt x="504" y="171"/>
                  </a:lnTo>
                  <a:lnTo>
                    <a:pt x="501" y="177"/>
                  </a:lnTo>
                  <a:lnTo>
                    <a:pt x="492" y="182"/>
                  </a:lnTo>
                  <a:lnTo>
                    <a:pt x="479" y="184"/>
                  </a:lnTo>
                  <a:lnTo>
                    <a:pt x="464" y="186"/>
                  </a:lnTo>
                  <a:lnTo>
                    <a:pt x="446" y="187"/>
                  </a:lnTo>
                  <a:lnTo>
                    <a:pt x="427" y="187"/>
                  </a:lnTo>
                  <a:lnTo>
                    <a:pt x="411" y="187"/>
                  </a:lnTo>
                  <a:lnTo>
                    <a:pt x="396" y="186"/>
                  </a:lnTo>
                  <a:lnTo>
                    <a:pt x="384" y="186"/>
                  </a:lnTo>
                  <a:lnTo>
                    <a:pt x="378" y="186"/>
                  </a:lnTo>
                  <a:lnTo>
                    <a:pt x="358" y="183"/>
                  </a:lnTo>
                  <a:lnTo>
                    <a:pt x="333" y="177"/>
                  </a:lnTo>
                  <a:lnTo>
                    <a:pt x="305" y="171"/>
                  </a:lnTo>
                  <a:lnTo>
                    <a:pt x="274" y="162"/>
                  </a:lnTo>
                  <a:lnTo>
                    <a:pt x="244" y="152"/>
                  </a:lnTo>
                  <a:lnTo>
                    <a:pt x="216" y="141"/>
                  </a:lnTo>
                  <a:lnTo>
                    <a:pt x="192" y="131"/>
                  </a:lnTo>
                  <a:lnTo>
                    <a:pt x="175" y="121"/>
                  </a:lnTo>
                  <a:lnTo>
                    <a:pt x="166" y="110"/>
                  </a:lnTo>
                  <a:lnTo>
                    <a:pt x="160" y="94"/>
                  </a:lnTo>
                  <a:lnTo>
                    <a:pt x="153" y="85"/>
                  </a:lnTo>
                  <a:lnTo>
                    <a:pt x="147" y="83"/>
                  </a:lnTo>
                  <a:lnTo>
                    <a:pt x="140" y="86"/>
                  </a:lnTo>
                  <a:lnTo>
                    <a:pt x="132" y="92"/>
                  </a:lnTo>
                  <a:lnTo>
                    <a:pt x="122" y="100"/>
                  </a:lnTo>
                  <a:lnTo>
                    <a:pt x="111" y="106"/>
                  </a:lnTo>
                  <a:lnTo>
                    <a:pt x="98" y="109"/>
                  </a:lnTo>
                  <a:lnTo>
                    <a:pt x="83" y="109"/>
                  </a:lnTo>
                  <a:lnTo>
                    <a:pt x="76" y="106"/>
                  </a:lnTo>
                  <a:lnTo>
                    <a:pt x="64" y="98"/>
                  </a:lnTo>
                  <a:lnTo>
                    <a:pt x="50" y="89"/>
                  </a:lnTo>
                  <a:lnTo>
                    <a:pt x="37" y="79"/>
                  </a:lnTo>
                  <a:lnTo>
                    <a:pt x="23" y="67"/>
                  </a:lnTo>
                  <a:lnTo>
                    <a:pt x="12" y="55"/>
                  </a:lnTo>
                  <a:lnTo>
                    <a:pt x="4" y="45"/>
                  </a:lnTo>
                  <a:lnTo>
                    <a:pt x="0" y="36"/>
                  </a:lnTo>
                  <a:lnTo>
                    <a:pt x="1" y="30"/>
                  </a:lnTo>
                  <a:lnTo>
                    <a:pt x="19" y="15"/>
                  </a:lnTo>
                  <a:lnTo>
                    <a:pt x="37" y="8"/>
                  </a:lnTo>
                  <a:lnTo>
                    <a:pt x="56" y="5"/>
                  </a:lnTo>
                  <a:lnTo>
                    <a:pt x="80" y="5"/>
                  </a:lnTo>
                  <a:lnTo>
                    <a:pt x="110" y="5"/>
                  </a:lnTo>
                  <a:lnTo>
                    <a:pt x="119" y="5"/>
                  </a:lnTo>
                  <a:lnTo>
                    <a:pt x="134" y="6"/>
                  </a:lnTo>
                  <a:lnTo>
                    <a:pt x="150" y="8"/>
                  </a:lnTo>
                  <a:lnTo>
                    <a:pt x="171" y="9"/>
                  </a:lnTo>
                  <a:lnTo>
                    <a:pt x="190" y="11"/>
                  </a:lnTo>
                  <a:lnTo>
                    <a:pt x="208" y="11"/>
                  </a:lnTo>
                  <a:lnTo>
                    <a:pt x="223" y="9"/>
                  </a:lnTo>
                  <a:lnTo>
                    <a:pt x="232" y="6"/>
                  </a:lnTo>
                  <a:lnTo>
                    <a:pt x="235"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Freeform 61"/>
            <p:cNvSpPr>
              <a:spLocks/>
            </p:cNvSpPr>
            <p:nvPr/>
          </p:nvSpPr>
          <p:spPr bwMode="auto">
            <a:xfrm>
              <a:off x="1806576" y="3989388"/>
              <a:ext cx="725488" cy="49213"/>
            </a:xfrm>
            <a:custGeom>
              <a:avLst/>
              <a:gdLst>
                <a:gd name="T0" fmla="*/ 457 w 457"/>
                <a:gd name="T1" fmla="*/ 0 h 31"/>
                <a:gd name="T2" fmla="*/ 377 w 457"/>
                <a:gd name="T3" fmla="*/ 10 h 31"/>
                <a:gd name="T4" fmla="*/ 296 w 457"/>
                <a:gd name="T5" fmla="*/ 19 h 31"/>
                <a:gd name="T6" fmla="*/ 217 w 457"/>
                <a:gd name="T7" fmla="*/ 25 h 31"/>
                <a:gd name="T8" fmla="*/ 140 w 457"/>
                <a:gd name="T9" fmla="*/ 30 h 31"/>
                <a:gd name="T10" fmla="*/ 68 w 457"/>
                <a:gd name="T11" fmla="*/ 31 h 31"/>
                <a:gd name="T12" fmla="*/ 0 w 457"/>
                <a:gd name="T13" fmla="*/ 30 h 31"/>
              </a:gdLst>
              <a:ahLst/>
              <a:cxnLst>
                <a:cxn ang="0">
                  <a:pos x="T0" y="T1"/>
                </a:cxn>
                <a:cxn ang="0">
                  <a:pos x="T2" y="T3"/>
                </a:cxn>
                <a:cxn ang="0">
                  <a:pos x="T4" y="T5"/>
                </a:cxn>
                <a:cxn ang="0">
                  <a:pos x="T6" y="T7"/>
                </a:cxn>
                <a:cxn ang="0">
                  <a:pos x="T8" y="T9"/>
                </a:cxn>
                <a:cxn ang="0">
                  <a:pos x="T10" y="T11"/>
                </a:cxn>
                <a:cxn ang="0">
                  <a:pos x="T12" y="T13"/>
                </a:cxn>
              </a:cxnLst>
              <a:rect l="0" t="0" r="r" b="b"/>
              <a:pathLst>
                <a:path w="457" h="31">
                  <a:moveTo>
                    <a:pt x="457" y="0"/>
                  </a:moveTo>
                  <a:lnTo>
                    <a:pt x="377" y="10"/>
                  </a:lnTo>
                  <a:lnTo>
                    <a:pt x="296" y="19"/>
                  </a:lnTo>
                  <a:lnTo>
                    <a:pt x="217" y="25"/>
                  </a:lnTo>
                  <a:lnTo>
                    <a:pt x="140" y="30"/>
                  </a:lnTo>
                  <a:lnTo>
                    <a:pt x="68" y="31"/>
                  </a:lnTo>
                  <a:lnTo>
                    <a:pt x="0" y="3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Freeform 62"/>
            <p:cNvSpPr>
              <a:spLocks/>
            </p:cNvSpPr>
            <p:nvPr/>
          </p:nvSpPr>
          <p:spPr bwMode="auto">
            <a:xfrm>
              <a:off x="3378201" y="5532438"/>
              <a:ext cx="3751263" cy="784225"/>
            </a:xfrm>
            <a:custGeom>
              <a:avLst/>
              <a:gdLst>
                <a:gd name="T0" fmla="*/ 1295 w 2363"/>
                <a:gd name="T1" fmla="*/ 493 h 494"/>
                <a:gd name="T2" fmla="*/ 1513 w 2363"/>
                <a:gd name="T3" fmla="*/ 485 h 494"/>
                <a:gd name="T4" fmla="*/ 1714 w 2363"/>
                <a:gd name="T5" fmla="*/ 467 h 494"/>
                <a:gd name="T6" fmla="*/ 1895 w 2363"/>
                <a:gd name="T7" fmla="*/ 444 h 494"/>
                <a:gd name="T8" fmla="*/ 2053 w 2363"/>
                <a:gd name="T9" fmla="*/ 414 h 494"/>
                <a:gd name="T10" fmla="*/ 2183 w 2363"/>
                <a:gd name="T11" fmla="*/ 378 h 494"/>
                <a:gd name="T12" fmla="*/ 2280 w 2363"/>
                <a:gd name="T13" fmla="*/ 338 h 494"/>
                <a:gd name="T14" fmla="*/ 2342 w 2363"/>
                <a:gd name="T15" fmla="*/ 294 h 494"/>
                <a:gd name="T16" fmla="*/ 2363 w 2363"/>
                <a:gd name="T17" fmla="*/ 246 h 494"/>
                <a:gd name="T18" fmla="*/ 2342 w 2363"/>
                <a:gd name="T19" fmla="*/ 200 h 494"/>
                <a:gd name="T20" fmla="*/ 2280 w 2363"/>
                <a:gd name="T21" fmla="*/ 156 h 494"/>
                <a:gd name="T22" fmla="*/ 2183 w 2363"/>
                <a:gd name="T23" fmla="*/ 115 h 494"/>
                <a:gd name="T24" fmla="*/ 2053 w 2363"/>
                <a:gd name="T25" fmla="*/ 80 h 494"/>
                <a:gd name="T26" fmla="*/ 1895 w 2363"/>
                <a:gd name="T27" fmla="*/ 50 h 494"/>
                <a:gd name="T28" fmla="*/ 1714 w 2363"/>
                <a:gd name="T29" fmla="*/ 26 h 494"/>
                <a:gd name="T30" fmla="*/ 1513 w 2363"/>
                <a:gd name="T31" fmla="*/ 8 h 494"/>
                <a:gd name="T32" fmla="*/ 1295 w 2363"/>
                <a:gd name="T33" fmla="*/ 0 h 494"/>
                <a:gd name="T34" fmla="*/ 1068 w 2363"/>
                <a:gd name="T35" fmla="*/ 0 h 494"/>
                <a:gd name="T36" fmla="*/ 850 w 2363"/>
                <a:gd name="T37" fmla="*/ 8 h 494"/>
                <a:gd name="T38" fmla="*/ 649 w 2363"/>
                <a:gd name="T39" fmla="*/ 26 h 494"/>
                <a:gd name="T40" fmla="*/ 468 w 2363"/>
                <a:gd name="T41" fmla="*/ 50 h 494"/>
                <a:gd name="T42" fmla="*/ 310 w 2363"/>
                <a:gd name="T43" fmla="*/ 80 h 494"/>
                <a:gd name="T44" fmla="*/ 180 w 2363"/>
                <a:gd name="T45" fmla="*/ 115 h 494"/>
                <a:gd name="T46" fmla="*/ 83 w 2363"/>
                <a:gd name="T47" fmla="*/ 156 h 494"/>
                <a:gd name="T48" fmla="*/ 21 w 2363"/>
                <a:gd name="T49" fmla="*/ 200 h 494"/>
                <a:gd name="T50" fmla="*/ 0 w 2363"/>
                <a:gd name="T51" fmla="*/ 246 h 494"/>
                <a:gd name="T52" fmla="*/ 21 w 2363"/>
                <a:gd name="T53" fmla="*/ 294 h 494"/>
                <a:gd name="T54" fmla="*/ 83 w 2363"/>
                <a:gd name="T55" fmla="*/ 338 h 494"/>
                <a:gd name="T56" fmla="*/ 180 w 2363"/>
                <a:gd name="T57" fmla="*/ 378 h 494"/>
                <a:gd name="T58" fmla="*/ 310 w 2363"/>
                <a:gd name="T59" fmla="*/ 414 h 494"/>
                <a:gd name="T60" fmla="*/ 468 w 2363"/>
                <a:gd name="T61" fmla="*/ 444 h 494"/>
                <a:gd name="T62" fmla="*/ 649 w 2363"/>
                <a:gd name="T63" fmla="*/ 467 h 494"/>
                <a:gd name="T64" fmla="*/ 850 w 2363"/>
                <a:gd name="T65" fmla="*/ 485 h 494"/>
                <a:gd name="T66" fmla="*/ 1068 w 2363"/>
                <a:gd name="T67" fmla="*/ 49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3" h="494">
                  <a:moveTo>
                    <a:pt x="1181" y="494"/>
                  </a:moveTo>
                  <a:lnTo>
                    <a:pt x="1295" y="493"/>
                  </a:lnTo>
                  <a:lnTo>
                    <a:pt x="1406" y="490"/>
                  </a:lnTo>
                  <a:lnTo>
                    <a:pt x="1513" y="485"/>
                  </a:lnTo>
                  <a:lnTo>
                    <a:pt x="1616" y="478"/>
                  </a:lnTo>
                  <a:lnTo>
                    <a:pt x="1714" y="467"/>
                  </a:lnTo>
                  <a:lnTo>
                    <a:pt x="1808" y="457"/>
                  </a:lnTo>
                  <a:lnTo>
                    <a:pt x="1895" y="444"/>
                  </a:lnTo>
                  <a:lnTo>
                    <a:pt x="1977" y="429"/>
                  </a:lnTo>
                  <a:lnTo>
                    <a:pt x="2053" y="414"/>
                  </a:lnTo>
                  <a:lnTo>
                    <a:pt x="2122" y="396"/>
                  </a:lnTo>
                  <a:lnTo>
                    <a:pt x="2183" y="378"/>
                  </a:lnTo>
                  <a:lnTo>
                    <a:pt x="2235" y="359"/>
                  </a:lnTo>
                  <a:lnTo>
                    <a:pt x="2280" y="338"/>
                  </a:lnTo>
                  <a:lnTo>
                    <a:pt x="2315" y="316"/>
                  </a:lnTo>
                  <a:lnTo>
                    <a:pt x="2342" y="294"/>
                  </a:lnTo>
                  <a:lnTo>
                    <a:pt x="2357" y="270"/>
                  </a:lnTo>
                  <a:lnTo>
                    <a:pt x="2363" y="246"/>
                  </a:lnTo>
                  <a:lnTo>
                    <a:pt x="2357" y="222"/>
                  </a:lnTo>
                  <a:lnTo>
                    <a:pt x="2342" y="200"/>
                  </a:lnTo>
                  <a:lnTo>
                    <a:pt x="2315" y="178"/>
                  </a:lnTo>
                  <a:lnTo>
                    <a:pt x="2280" y="156"/>
                  </a:lnTo>
                  <a:lnTo>
                    <a:pt x="2235" y="135"/>
                  </a:lnTo>
                  <a:lnTo>
                    <a:pt x="2183" y="115"/>
                  </a:lnTo>
                  <a:lnTo>
                    <a:pt x="2122" y="98"/>
                  </a:lnTo>
                  <a:lnTo>
                    <a:pt x="2053" y="80"/>
                  </a:lnTo>
                  <a:lnTo>
                    <a:pt x="1977" y="63"/>
                  </a:lnTo>
                  <a:lnTo>
                    <a:pt x="1895" y="50"/>
                  </a:lnTo>
                  <a:lnTo>
                    <a:pt x="1808" y="37"/>
                  </a:lnTo>
                  <a:lnTo>
                    <a:pt x="1714" y="26"/>
                  </a:lnTo>
                  <a:lnTo>
                    <a:pt x="1616" y="16"/>
                  </a:lnTo>
                  <a:lnTo>
                    <a:pt x="1513" y="8"/>
                  </a:lnTo>
                  <a:lnTo>
                    <a:pt x="1406" y="4"/>
                  </a:lnTo>
                  <a:lnTo>
                    <a:pt x="1295" y="0"/>
                  </a:lnTo>
                  <a:lnTo>
                    <a:pt x="1181" y="0"/>
                  </a:lnTo>
                  <a:lnTo>
                    <a:pt x="1068" y="0"/>
                  </a:lnTo>
                  <a:lnTo>
                    <a:pt x="957" y="4"/>
                  </a:lnTo>
                  <a:lnTo>
                    <a:pt x="850" y="8"/>
                  </a:lnTo>
                  <a:lnTo>
                    <a:pt x="747" y="16"/>
                  </a:lnTo>
                  <a:lnTo>
                    <a:pt x="649" y="26"/>
                  </a:lnTo>
                  <a:lnTo>
                    <a:pt x="555" y="37"/>
                  </a:lnTo>
                  <a:lnTo>
                    <a:pt x="468" y="50"/>
                  </a:lnTo>
                  <a:lnTo>
                    <a:pt x="386" y="63"/>
                  </a:lnTo>
                  <a:lnTo>
                    <a:pt x="310" y="80"/>
                  </a:lnTo>
                  <a:lnTo>
                    <a:pt x="241" y="98"/>
                  </a:lnTo>
                  <a:lnTo>
                    <a:pt x="180" y="115"/>
                  </a:lnTo>
                  <a:lnTo>
                    <a:pt x="127" y="135"/>
                  </a:lnTo>
                  <a:lnTo>
                    <a:pt x="83" y="156"/>
                  </a:lnTo>
                  <a:lnTo>
                    <a:pt x="48" y="178"/>
                  </a:lnTo>
                  <a:lnTo>
                    <a:pt x="21" y="200"/>
                  </a:lnTo>
                  <a:lnTo>
                    <a:pt x="6" y="222"/>
                  </a:lnTo>
                  <a:lnTo>
                    <a:pt x="0" y="246"/>
                  </a:lnTo>
                  <a:lnTo>
                    <a:pt x="6" y="270"/>
                  </a:lnTo>
                  <a:lnTo>
                    <a:pt x="21" y="294"/>
                  </a:lnTo>
                  <a:lnTo>
                    <a:pt x="48" y="316"/>
                  </a:lnTo>
                  <a:lnTo>
                    <a:pt x="83" y="338"/>
                  </a:lnTo>
                  <a:lnTo>
                    <a:pt x="127" y="359"/>
                  </a:lnTo>
                  <a:lnTo>
                    <a:pt x="180" y="378"/>
                  </a:lnTo>
                  <a:lnTo>
                    <a:pt x="241" y="396"/>
                  </a:lnTo>
                  <a:lnTo>
                    <a:pt x="310" y="414"/>
                  </a:lnTo>
                  <a:lnTo>
                    <a:pt x="386" y="429"/>
                  </a:lnTo>
                  <a:lnTo>
                    <a:pt x="468" y="444"/>
                  </a:lnTo>
                  <a:lnTo>
                    <a:pt x="555" y="457"/>
                  </a:lnTo>
                  <a:lnTo>
                    <a:pt x="649" y="467"/>
                  </a:lnTo>
                  <a:lnTo>
                    <a:pt x="747" y="478"/>
                  </a:lnTo>
                  <a:lnTo>
                    <a:pt x="850" y="485"/>
                  </a:lnTo>
                  <a:lnTo>
                    <a:pt x="957" y="490"/>
                  </a:lnTo>
                  <a:lnTo>
                    <a:pt x="1068" y="493"/>
                  </a:lnTo>
                  <a:lnTo>
                    <a:pt x="1181" y="494"/>
                  </a:lnTo>
                  <a:close/>
                </a:path>
              </a:pathLst>
            </a:custGeom>
            <a:solidFill>
              <a:srgbClr val="4A82B0"/>
            </a:solidFill>
            <a:ln w="0">
              <a:solidFill>
                <a:srgbClr val="4A82B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63"/>
            <p:cNvSpPr>
              <a:spLocks/>
            </p:cNvSpPr>
            <p:nvPr/>
          </p:nvSpPr>
          <p:spPr bwMode="auto">
            <a:xfrm>
              <a:off x="3378201" y="5532438"/>
              <a:ext cx="3751263" cy="784225"/>
            </a:xfrm>
            <a:custGeom>
              <a:avLst/>
              <a:gdLst>
                <a:gd name="T0" fmla="*/ 1295 w 2363"/>
                <a:gd name="T1" fmla="*/ 493 h 494"/>
                <a:gd name="T2" fmla="*/ 1513 w 2363"/>
                <a:gd name="T3" fmla="*/ 485 h 494"/>
                <a:gd name="T4" fmla="*/ 1714 w 2363"/>
                <a:gd name="T5" fmla="*/ 467 h 494"/>
                <a:gd name="T6" fmla="*/ 1895 w 2363"/>
                <a:gd name="T7" fmla="*/ 444 h 494"/>
                <a:gd name="T8" fmla="*/ 2053 w 2363"/>
                <a:gd name="T9" fmla="*/ 414 h 494"/>
                <a:gd name="T10" fmla="*/ 2183 w 2363"/>
                <a:gd name="T11" fmla="*/ 378 h 494"/>
                <a:gd name="T12" fmla="*/ 2280 w 2363"/>
                <a:gd name="T13" fmla="*/ 338 h 494"/>
                <a:gd name="T14" fmla="*/ 2342 w 2363"/>
                <a:gd name="T15" fmla="*/ 294 h 494"/>
                <a:gd name="T16" fmla="*/ 2363 w 2363"/>
                <a:gd name="T17" fmla="*/ 246 h 494"/>
                <a:gd name="T18" fmla="*/ 2342 w 2363"/>
                <a:gd name="T19" fmla="*/ 200 h 494"/>
                <a:gd name="T20" fmla="*/ 2280 w 2363"/>
                <a:gd name="T21" fmla="*/ 156 h 494"/>
                <a:gd name="T22" fmla="*/ 2183 w 2363"/>
                <a:gd name="T23" fmla="*/ 115 h 494"/>
                <a:gd name="T24" fmla="*/ 2053 w 2363"/>
                <a:gd name="T25" fmla="*/ 80 h 494"/>
                <a:gd name="T26" fmla="*/ 1895 w 2363"/>
                <a:gd name="T27" fmla="*/ 50 h 494"/>
                <a:gd name="T28" fmla="*/ 1714 w 2363"/>
                <a:gd name="T29" fmla="*/ 26 h 494"/>
                <a:gd name="T30" fmla="*/ 1513 w 2363"/>
                <a:gd name="T31" fmla="*/ 8 h 494"/>
                <a:gd name="T32" fmla="*/ 1295 w 2363"/>
                <a:gd name="T33" fmla="*/ 0 h 494"/>
                <a:gd name="T34" fmla="*/ 1068 w 2363"/>
                <a:gd name="T35" fmla="*/ 0 h 494"/>
                <a:gd name="T36" fmla="*/ 850 w 2363"/>
                <a:gd name="T37" fmla="*/ 8 h 494"/>
                <a:gd name="T38" fmla="*/ 649 w 2363"/>
                <a:gd name="T39" fmla="*/ 26 h 494"/>
                <a:gd name="T40" fmla="*/ 468 w 2363"/>
                <a:gd name="T41" fmla="*/ 50 h 494"/>
                <a:gd name="T42" fmla="*/ 310 w 2363"/>
                <a:gd name="T43" fmla="*/ 80 h 494"/>
                <a:gd name="T44" fmla="*/ 180 w 2363"/>
                <a:gd name="T45" fmla="*/ 115 h 494"/>
                <a:gd name="T46" fmla="*/ 83 w 2363"/>
                <a:gd name="T47" fmla="*/ 156 h 494"/>
                <a:gd name="T48" fmla="*/ 21 w 2363"/>
                <a:gd name="T49" fmla="*/ 200 h 494"/>
                <a:gd name="T50" fmla="*/ 0 w 2363"/>
                <a:gd name="T51" fmla="*/ 246 h 494"/>
                <a:gd name="T52" fmla="*/ 21 w 2363"/>
                <a:gd name="T53" fmla="*/ 294 h 494"/>
                <a:gd name="T54" fmla="*/ 83 w 2363"/>
                <a:gd name="T55" fmla="*/ 338 h 494"/>
                <a:gd name="T56" fmla="*/ 180 w 2363"/>
                <a:gd name="T57" fmla="*/ 378 h 494"/>
                <a:gd name="T58" fmla="*/ 310 w 2363"/>
                <a:gd name="T59" fmla="*/ 414 h 494"/>
                <a:gd name="T60" fmla="*/ 468 w 2363"/>
                <a:gd name="T61" fmla="*/ 444 h 494"/>
                <a:gd name="T62" fmla="*/ 649 w 2363"/>
                <a:gd name="T63" fmla="*/ 467 h 494"/>
                <a:gd name="T64" fmla="*/ 850 w 2363"/>
                <a:gd name="T65" fmla="*/ 485 h 494"/>
                <a:gd name="T66" fmla="*/ 1068 w 2363"/>
                <a:gd name="T67" fmla="*/ 49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3" h="494">
                  <a:moveTo>
                    <a:pt x="1181" y="494"/>
                  </a:moveTo>
                  <a:lnTo>
                    <a:pt x="1295" y="493"/>
                  </a:lnTo>
                  <a:lnTo>
                    <a:pt x="1406" y="490"/>
                  </a:lnTo>
                  <a:lnTo>
                    <a:pt x="1513" y="485"/>
                  </a:lnTo>
                  <a:lnTo>
                    <a:pt x="1616" y="478"/>
                  </a:lnTo>
                  <a:lnTo>
                    <a:pt x="1714" y="467"/>
                  </a:lnTo>
                  <a:lnTo>
                    <a:pt x="1808" y="457"/>
                  </a:lnTo>
                  <a:lnTo>
                    <a:pt x="1895" y="444"/>
                  </a:lnTo>
                  <a:lnTo>
                    <a:pt x="1977" y="429"/>
                  </a:lnTo>
                  <a:lnTo>
                    <a:pt x="2053" y="414"/>
                  </a:lnTo>
                  <a:lnTo>
                    <a:pt x="2122" y="396"/>
                  </a:lnTo>
                  <a:lnTo>
                    <a:pt x="2183" y="378"/>
                  </a:lnTo>
                  <a:lnTo>
                    <a:pt x="2235" y="359"/>
                  </a:lnTo>
                  <a:lnTo>
                    <a:pt x="2280" y="338"/>
                  </a:lnTo>
                  <a:lnTo>
                    <a:pt x="2315" y="316"/>
                  </a:lnTo>
                  <a:lnTo>
                    <a:pt x="2342" y="294"/>
                  </a:lnTo>
                  <a:lnTo>
                    <a:pt x="2357" y="270"/>
                  </a:lnTo>
                  <a:lnTo>
                    <a:pt x="2363" y="246"/>
                  </a:lnTo>
                  <a:lnTo>
                    <a:pt x="2357" y="222"/>
                  </a:lnTo>
                  <a:lnTo>
                    <a:pt x="2342" y="200"/>
                  </a:lnTo>
                  <a:lnTo>
                    <a:pt x="2315" y="178"/>
                  </a:lnTo>
                  <a:lnTo>
                    <a:pt x="2280" y="156"/>
                  </a:lnTo>
                  <a:lnTo>
                    <a:pt x="2235" y="135"/>
                  </a:lnTo>
                  <a:lnTo>
                    <a:pt x="2183" y="115"/>
                  </a:lnTo>
                  <a:lnTo>
                    <a:pt x="2122" y="98"/>
                  </a:lnTo>
                  <a:lnTo>
                    <a:pt x="2053" y="80"/>
                  </a:lnTo>
                  <a:lnTo>
                    <a:pt x="1977" y="63"/>
                  </a:lnTo>
                  <a:lnTo>
                    <a:pt x="1895" y="50"/>
                  </a:lnTo>
                  <a:lnTo>
                    <a:pt x="1808" y="37"/>
                  </a:lnTo>
                  <a:lnTo>
                    <a:pt x="1714" y="26"/>
                  </a:lnTo>
                  <a:lnTo>
                    <a:pt x="1616" y="16"/>
                  </a:lnTo>
                  <a:lnTo>
                    <a:pt x="1513" y="8"/>
                  </a:lnTo>
                  <a:lnTo>
                    <a:pt x="1406" y="4"/>
                  </a:lnTo>
                  <a:lnTo>
                    <a:pt x="1295" y="0"/>
                  </a:lnTo>
                  <a:lnTo>
                    <a:pt x="1181" y="0"/>
                  </a:lnTo>
                  <a:lnTo>
                    <a:pt x="1068" y="0"/>
                  </a:lnTo>
                  <a:lnTo>
                    <a:pt x="957" y="4"/>
                  </a:lnTo>
                  <a:lnTo>
                    <a:pt x="850" y="8"/>
                  </a:lnTo>
                  <a:lnTo>
                    <a:pt x="747" y="16"/>
                  </a:lnTo>
                  <a:lnTo>
                    <a:pt x="649" y="26"/>
                  </a:lnTo>
                  <a:lnTo>
                    <a:pt x="555" y="37"/>
                  </a:lnTo>
                  <a:lnTo>
                    <a:pt x="468" y="50"/>
                  </a:lnTo>
                  <a:lnTo>
                    <a:pt x="386" y="63"/>
                  </a:lnTo>
                  <a:lnTo>
                    <a:pt x="310" y="80"/>
                  </a:lnTo>
                  <a:lnTo>
                    <a:pt x="241" y="98"/>
                  </a:lnTo>
                  <a:lnTo>
                    <a:pt x="180" y="115"/>
                  </a:lnTo>
                  <a:lnTo>
                    <a:pt x="127" y="135"/>
                  </a:lnTo>
                  <a:lnTo>
                    <a:pt x="83" y="156"/>
                  </a:lnTo>
                  <a:lnTo>
                    <a:pt x="48" y="178"/>
                  </a:lnTo>
                  <a:lnTo>
                    <a:pt x="21" y="200"/>
                  </a:lnTo>
                  <a:lnTo>
                    <a:pt x="6" y="222"/>
                  </a:lnTo>
                  <a:lnTo>
                    <a:pt x="0" y="246"/>
                  </a:lnTo>
                  <a:lnTo>
                    <a:pt x="6" y="270"/>
                  </a:lnTo>
                  <a:lnTo>
                    <a:pt x="21" y="294"/>
                  </a:lnTo>
                  <a:lnTo>
                    <a:pt x="48" y="316"/>
                  </a:lnTo>
                  <a:lnTo>
                    <a:pt x="83" y="338"/>
                  </a:lnTo>
                  <a:lnTo>
                    <a:pt x="127" y="359"/>
                  </a:lnTo>
                  <a:lnTo>
                    <a:pt x="180" y="378"/>
                  </a:lnTo>
                  <a:lnTo>
                    <a:pt x="241" y="396"/>
                  </a:lnTo>
                  <a:lnTo>
                    <a:pt x="310" y="414"/>
                  </a:lnTo>
                  <a:lnTo>
                    <a:pt x="386" y="429"/>
                  </a:lnTo>
                  <a:lnTo>
                    <a:pt x="468" y="444"/>
                  </a:lnTo>
                  <a:lnTo>
                    <a:pt x="555" y="457"/>
                  </a:lnTo>
                  <a:lnTo>
                    <a:pt x="649" y="467"/>
                  </a:lnTo>
                  <a:lnTo>
                    <a:pt x="747" y="478"/>
                  </a:lnTo>
                  <a:lnTo>
                    <a:pt x="850" y="485"/>
                  </a:lnTo>
                  <a:lnTo>
                    <a:pt x="957" y="490"/>
                  </a:lnTo>
                  <a:lnTo>
                    <a:pt x="1068" y="493"/>
                  </a:lnTo>
                  <a:lnTo>
                    <a:pt x="1181" y="49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Freeform 64"/>
            <p:cNvSpPr>
              <a:spLocks/>
            </p:cNvSpPr>
            <p:nvPr/>
          </p:nvSpPr>
          <p:spPr bwMode="auto">
            <a:xfrm>
              <a:off x="5881688" y="161926"/>
              <a:ext cx="2259013" cy="4124325"/>
            </a:xfrm>
            <a:custGeom>
              <a:avLst/>
              <a:gdLst>
                <a:gd name="T0" fmla="*/ 0 w 1423"/>
                <a:gd name="T1" fmla="*/ 235 h 2598"/>
                <a:gd name="T2" fmla="*/ 1423 w 1423"/>
                <a:gd name="T3" fmla="*/ 0 h 2598"/>
                <a:gd name="T4" fmla="*/ 1404 w 1423"/>
                <a:gd name="T5" fmla="*/ 2598 h 2598"/>
                <a:gd name="T6" fmla="*/ 61 w 1423"/>
                <a:gd name="T7" fmla="*/ 2237 h 2598"/>
                <a:gd name="T8" fmla="*/ 0 w 1423"/>
                <a:gd name="T9" fmla="*/ 235 h 2598"/>
              </a:gdLst>
              <a:ahLst/>
              <a:cxnLst>
                <a:cxn ang="0">
                  <a:pos x="T0" y="T1"/>
                </a:cxn>
                <a:cxn ang="0">
                  <a:pos x="T2" y="T3"/>
                </a:cxn>
                <a:cxn ang="0">
                  <a:pos x="T4" y="T5"/>
                </a:cxn>
                <a:cxn ang="0">
                  <a:pos x="T6" y="T7"/>
                </a:cxn>
                <a:cxn ang="0">
                  <a:pos x="T8" y="T9"/>
                </a:cxn>
              </a:cxnLst>
              <a:rect l="0" t="0" r="r" b="b"/>
              <a:pathLst>
                <a:path w="1423" h="2598">
                  <a:moveTo>
                    <a:pt x="0" y="235"/>
                  </a:moveTo>
                  <a:lnTo>
                    <a:pt x="1423" y="0"/>
                  </a:lnTo>
                  <a:lnTo>
                    <a:pt x="1404" y="2598"/>
                  </a:lnTo>
                  <a:lnTo>
                    <a:pt x="61" y="2237"/>
                  </a:lnTo>
                  <a:lnTo>
                    <a:pt x="0" y="235"/>
                  </a:lnTo>
                  <a:close/>
                </a:path>
              </a:pathLst>
            </a:custGeom>
            <a:solidFill>
              <a:srgbClr val="C7F2EB"/>
            </a:solidFill>
            <a:ln w="0">
              <a:solidFill>
                <a:srgbClr val="C7F2EB"/>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65"/>
            <p:cNvSpPr>
              <a:spLocks/>
            </p:cNvSpPr>
            <p:nvPr/>
          </p:nvSpPr>
          <p:spPr bwMode="auto">
            <a:xfrm>
              <a:off x="5881688" y="161926"/>
              <a:ext cx="2259013" cy="4124325"/>
            </a:xfrm>
            <a:custGeom>
              <a:avLst/>
              <a:gdLst>
                <a:gd name="T0" fmla="*/ 0 w 1423"/>
                <a:gd name="T1" fmla="*/ 235 h 2598"/>
                <a:gd name="T2" fmla="*/ 1423 w 1423"/>
                <a:gd name="T3" fmla="*/ 0 h 2598"/>
                <a:gd name="T4" fmla="*/ 1404 w 1423"/>
                <a:gd name="T5" fmla="*/ 2598 h 2598"/>
                <a:gd name="T6" fmla="*/ 61 w 1423"/>
                <a:gd name="T7" fmla="*/ 2237 h 2598"/>
                <a:gd name="T8" fmla="*/ 0 w 1423"/>
                <a:gd name="T9" fmla="*/ 235 h 2598"/>
              </a:gdLst>
              <a:ahLst/>
              <a:cxnLst>
                <a:cxn ang="0">
                  <a:pos x="T0" y="T1"/>
                </a:cxn>
                <a:cxn ang="0">
                  <a:pos x="T2" y="T3"/>
                </a:cxn>
                <a:cxn ang="0">
                  <a:pos x="T4" y="T5"/>
                </a:cxn>
                <a:cxn ang="0">
                  <a:pos x="T6" y="T7"/>
                </a:cxn>
                <a:cxn ang="0">
                  <a:pos x="T8" y="T9"/>
                </a:cxn>
              </a:cxnLst>
              <a:rect l="0" t="0" r="r" b="b"/>
              <a:pathLst>
                <a:path w="1423" h="2598">
                  <a:moveTo>
                    <a:pt x="0" y="235"/>
                  </a:moveTo>
                  <a:lnTo>
                    <a:pt x="1423" y="0"/>
                  </a:lnTo>
                  <a:lnTo>
                    <a:pt x="1404" y="2598"/>
                  </a:lnTo>
                  <a:lnTo>
                    <a:pt x="61" y="2237"/>
                  </a:lnTo>
                  <a:lnTo>
                    <a:pt x="0" y="235"/>
                  </a:lnTo>
                </a:path>
              </a:pathLst>
            </a:custGeom>
            <a:noFill/>
            <a:ln w="444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Freeform 66"/>
            <p:cNvSpPr>
              <a:spLocks/>
            </p:cNvSpPr>
            <p:nvPr/>
          </p:nvSpPr>
          <p:spPr bwMode="auto">
            <a:xfrm>
              <a:off x="5124451" y="3552826"/>
              <a:ext cx="2132013" cy="2335213"/>
            </a:xfrm>
            <a:custGeom>
              <a:avLst/>
              <a:gdLst>
                <a:gd name="T0" fmla="*/ 749 w 1343"/>
                <a:gd name="T1" fmla="*/ 1083 h 1471"/>
                <a:gd name="T2" fmla="*/ 877 w 1343"/>
                <a:gd name="T3" fmla="*/ 1327 h 1471"/>
                <a:gd name="T4" fmla="*/ 910 w 1343"/>
                <a:gd name="T5" fmla="*/ 1070 h 1471"/>
                <a:gd name="T6" fmla="*/ 1010 w 1343"/>
                <a:gd name="T7" fmla="*/ 1056 h 1471"/>
                <a:gd name="T8" fmla="*/ 1220 w 1343"/>
                <a:gd name="T9" fmla="*/ 1460 h 1471"/>
                <a:gd name="T10" fmla="*/ 1165 w 1343"/>
                <a:gd name="T11" fmla="*/ 1016 h 1471"/>
                <a:gd name="T12" fmla="*/ 1226 w 1343"/>
                <a:gd name="T13" fmla="*/ 988 h 1471"/>
                <a:gd name="T14" fmla="*/ 1259 w 1343"/>
                <a:gd name="T15" fmla="*/ 955 h 1471"/>
                <a:gd name="T16" fmla="*/ 1260 w 1343"/>
                <a:gd name="T17" fmla="*/ 923 h 1471"/>
                <a:gd name="T18" fmla="*/ 1233 w 1343"/>
                <a:gd name="T19" fmla="*/ 893 h 1471"/>
                <a:gd name="T20" fmla="*/ 1250 w 1343"/>
                <a:gd name="T21" fmla="*/ 831 h 1471"/>
                <a:gd name="T22" fmla="*/ 1308 w 1343"/>
                <a:gd name="T23" fmla="*/ 715 h 1471"/>
                <a:gd name="T24" fmla="*/ 1339 w 1343"/>
                <a:gd name="T25" fmla="*/ 581 h 1471"/>
                <a:gd name="T26" fmla="*/ 1339 w 1343"/>
                <a:gd name="T27" fmla="*/ 440 h 1471"/>
                <a:gd name="T28" fmla="*/ 1311 w 1343"/>
                <a:gd name="T29" fmla="*/ 312 h 1471"/>
                <a:gd name="T30" fmla="*/ 1257 w 1343"/>
                <a:gd name="T31" fmla="*/ 199 h 1471"/>
                <a:gd name="T32" fmla="*/ 1181 w 1343"/>
                <a:gd name="T33" fmla="*/ 107 h 1471"/>
                <a:gd name="T34" fmla="*/ 1089 w 1343"/>
                <a:gd name="T35" fmla="*/ 40 h 1471"/>
                <a:gd name="T36" fmla="*/ 983 w 1343"/>
                <a:gd name="T37" fmla="*/ 5 h 1471"/>
                <a:gd name="T38" fmla="*/ 871 w 1343"/>
                <a:gd name="T39" fmla="*/ 5 h 1471"/>
                <a:gd name="T40" fmla="*/ 766 w 1343"/>
                <a:gd name="T41" fmla="*/ 40 h 1471"/>
                <a:gd name="T42" fmla="*/ 673 w 1343"/>
                <a:gd name="T43" fmla="*/ 107 h 1471"/>
                <a:gd name="T44" fmla="*/ 597 w 1343"/>
                <a:gd name="T45" fmla="*/ 199 h 1471"/>
                <a:gd name="T46" fmla="*/ 544 w 1343"/>
                <a:gd name="T47" fmla="*/ 312 h 1471"/>
                <a:gd name="T48" fmla="*/ 516 w 1343"/>
                <a:gd name="T49" fmla="*/ 440 h 1471"/>
                <a:gd name="T50" fmla="*/ 514 w 1343"/>
                <a:gd name="T51" fmla="*/ 571 h 1471"/>
                <a:gd name="T52" fmla="*/ 538 w 1343"/>
                <a:gd name="T53" fmla="*/ 687 h 1471"/>
                <a:gd name="T54" fmla="*/ 581 w 1343"/>
                <a:gd name="T55" fmla="*/ 791 h 1471"/>
                <a:gd name="T56" fmla="*/ 426 w 1343"/>
                <a:gd name="T57" fmla="*/ 799 h 1471"/>
                <a:gd name="T58" fmla="*/ 286 w 1343"/>
                <a:gd name="T59" fmla="*/ 814 h 1471"/>
                <a:gd name="T60" fmla="*/ 170 w 1343"/>
                <a:gd name="T61" fmla="*/ 838 h 1471"/>
                <a:gd name="T62" fmla="*/ 79 w 1343"/>
                <a:gd name="T63" fmla="*/ 866 h 1471"/>
                <a:gd name="T64" fmla="*/ 21 w 1343"/>
                <a:gd name="T65" fmla="*/ 900 h 1471"/>
                <a:gd name="T66" fmla="*/ 0 w 1343"/>
                <a:gd name="T67" fmla="*/ 938 h 1471"/>
                <a:gd name="T68" fmla="*/ 21 w 1343"/>
                <a:gd name="T69" fmla="*/ 975 h 1471"/>
                <a:gd name="T70" fmla="*/ 76 w 1343"/>
                <a:gd name="T71" fmla="*/ 1007 h 1471"/>
                <a:gd name="T72" fmla="*/ 163 w 1343"/>
                <a:gd name="T73" fmla="*/ 1036 h 1471"/>
                <a:gd name="T74" fmla="*/ 105 w 1343"/>
                <a:gd name="T75" fmla="*/ 1359 h 1471"/>
                <a:gd name="T76" fmla="*/ 312 w 1343"/>
                <a:gd name="T77" fmla="*/ 1065 h 1471"/>
                <a:gd name="T78" fmla="*/ 492 w 1343"/>
                <a:gd name="T79" fmla="*/ 1082 h 1471"/>
                <a:gd name="T80" fmla="*/ 508 w 1343"/>
                <a:gd name="T81" fmla="*/ 1440 h 1471"/>
                <a:gd name="T82" fmla="*/ 663 w 1343"/>
                <a:gd name="T83" fmla="*/ 1085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3" h="1471">
                  <a:moveTo>
                    <a:pt x="663" y="1085"/>
                  </a:moveTo>
                  <a:lnTo>
                    <a:pt x="749" y="1083"/>
                  </a:lnTo>
                  <a:lnTo>
                    <a:pt x="833" y="1077"/>
                  </a:lnTo>
                  <a:lnTo>
                    <a:pt x="877" y="1327"/>
                  </a:lnTo>
                  <a:lnTo>
                    <a:pt x="974" y="1316"/>
                  </a:lnTo>
                  <a:lnTo>
                    <a:pt x="910" y="1070"/>
                  </a:lnTo>
                  <a:lnTo>
                    <a:pt x="962" y="1064"/>
                  </a:lnTo>
                  <a:lnTo>
                    <a:pt x="1010" y="1056"/>
                  </a:lnTo>
                  <a:lnTo>
                    <a:pt x="1116" y="1471"/>
                  </a:lnTo>
                  <a:lnTo>
                    <a:pt x="1220" y="1460"/>
                  </a:lnTo>
                  <a:lnTo>
                    <a:pt x="1125" y="1030"/>
                  </a:lnTo>
                  <a:lnTo>
                    <a:pt x="1165" y="1016"/>
                  </a:lnTo>
                  <a:lnTo>
                    <a:pt x="1199" y="1003"/>
                  </a:lnTo>
                  <a:lnTo>
                    <a:pt x="1226" y="988"/>
                  </a:lnTo>
                  <a:lnTo>
                    <a:pt x="1247" y="972"/>
                  </a:lnTo>
                  <a:lnTo>
                    <a:pt x="1259" y="955"/>
                  </a:lnTo>
                  <a:lnTo>
                    <a:pt x="1263" y="938"/>
                  </a:lnTo>
                  <a:lnTo>
                    <a:pt x="1260" y="923"/>
                  </a:lnTo>
                  <a:lnTo>
                    <a:pt x="1250" y="908"/>
                  </a:lnTo>
                  <a:lnTo>
                    <a:pt x="1233" y="893"/>
                  </a:lnTo>
                  <a:lnTo>
                    <a:pt x="1212" y="880"/>
                  </a:lnTo>
                  <a:lnTo>
                    <a:pt x="1250" y="831"/>
                  </a:lnTo>
                  <a:lnTo>
                    <a:pt x="1282" y="776"/>
                  </a:lnTo>
                  <a:lnTo>
                    <a:pt x="1308" y="715"/>
                  </a:lnTo>
                  <a:lnTo>
                    <a:pt x="1327" y="649"/>
                  </a:lnTo>
                  <a:lnTo>
                    <a:pt x="1339" y="581"/>
                  </a:lnTo>
                  <a:lnTo>
                    <a:pt x="1343" y="510"/>
                  </a:lnTo>
                  <a:lnTo>
                    <a:pt x="1339" y="440"/>
                  </a:lnTo>
                  <a:lnTo>
                    <a:pt x="1328" y="375"/>
                  </a:lnTo>
                  <a:lnTo>
                    <a:pt x="1311" y="312"/>
                  </a:lnTo>
                  <a:lnTo>
                    <a:pt x="1287" y="253"/>
                  </a:lnTo>
                  <a:lnTo>
                    <a:pt x="1257" y="199"/>
                  </a:lnTo>
                  <a:lnTo>
                    <a:pt x="1221" y="150"/>
                  </a:lnTo>
                  <a:lnTo>
                    <a:pt x="1181" y="107"/>
                  </a:lnTo>
                  <a:lnTo>
                    <a:pt x="1136" y="70"/>
                  </a:lnTo>
                  <a:lnTo>
                    <a:pt x="1089" y="40"/>
                  </a:lnTo>
                  <a:lnTo>
                    <a:pt x="1038" y="18"/>
                  </a:lnTo>
                  <a:lnTo>
                    <a:pt x="983" y="5"/>
                  </a:lnTo>
                  <a:lnTo>
                    <a:pt x="928" y="0"/>
                  </a:lnTo>
                  <a:lnTo>
                    <a:pt x="871" y="5"/>
                  </a:lnTo>
                  <a:lnTo>
                    <a:pt x="816" y="18"/>
                  </a:lnTo>
                  <a:lnTo>
                    <a:pt x="766" y="40"/>
                  </a:lnTo>
                  <a:lnTo>
                    <a:pt x="718" y="70"/>
                  </a:lnTo>
                  <a:lnTo>
                    <a:pt x="673" y="107"/>
                  </a:lnTo>
                  <a:lnTo>
                    <a:pt x="633" y="150"/>
                  </a:lnTo>
                  <a:lnTo>
                    <a:pt x="597" y="199"/>
                  </a:lnTo>
                  <a:lnTo>
                    <a:pt x="568" y="253"/>
                  </a:lnTo>
                  <a:lnTo>
                    <a:pt x="544" y="312"/>
                  </a:lnTo>
                  <a:lnTo>
                    <a:pt x="526" y="375"/>
                  </a:lnTo>
                  <a:lnTo>
                    <a:pt x="516" y="440"/>
                  </a:lnTo>
                  <a:lnTo>
                    <a:pt x="511" y="510"/>
                  </a:lnTo>
                  <a:lnTo>
                    <a:pt x="514" y="571"/>
                  </a:lnTo>
                  <a:lnTo>
                    <a:pt x="523" y="630"/>
                  </a:lnTo>
                  <a:lnTo>
                    <a:pt x="538" y="687"/>
                  </a:lnTo>
                  <a:lnTo>
                    <a:pt x="557" y="740"/>
                  </a:lnTo>
                  <a:lnTo>
                    <a:pt x="581" y="791"/>
                  </a:lnTo>
                  <a:lnTo>
                    <a:pt x="502" y="793"/>
                  </a:lnTo>
                  <a:lnTo>
                    <a:pt x="426" y="799"/>
                  </a:lnTo>
                  <a:lnTo>
                    <a:pt x="353" y="805"/>
                  </a:lnTo>
                  <a:lnTo>
                    <a:pt x="286" y="814"/>
                  </a:lnTo>
                  <a:lnTo>
                    <a:pt x="225" y="826"/>
                  </a:lnTo>
                  <a:lnTo>
                    <a:pt x="170" y="838"/>
                  </a:lnTo>
                  <a:lnTo>
                    <a:pt x="121" y="851"/>
                  </a:lnTo>
                  <a:lnTo>
                    <a:pt x="79" y="866"/>
                  </a:lnTo>
                  <a:lnTo>
                    <a:pt x="47" y="883"/>
                  </a:lnTo>
                  <a:lnTo>
                    <a:pt x="21" y="900"/>
                  </a:lnTo>
                  <a:lnTo>
                    <a:pt x="6" y="918"/>
                  </a:lnTo>
                  <a:lnTo>
                    <a:pt x="0" y="938"/>
                  </a:lnTo>
                  <a:lnTo>
                    <a:pt x="6" y="957"/>
                  </a:lnTo>
                  <a:lnTo>
                    <a:pt x="21" y="975"/>
                  </a:lnTo>
                  <a:lnTo>
                    <a:pt x="44" y="991"/>
                  </a:lnTo>
                  <a:lnTo>
                    <a:pt x="76" y="1007"/>
                  </a:lnTo>
                  <a:lnTo>
                    <a:pt x="115" y="1022"/>
                  </a:lnTo>
                  <a:lnTo>
                    <a:pt x="163" y="1036"/>
                  </a:lnTo>
                  <a:lnTo>
                    <a:pt x="216" y="1049"/>
                  </a:lnTo>
                  <a:lnTo>
                    <a:pt x="105" y="1359"/>
                  </a:lnTo>
                  <a:lnTo>
                    <a:pt x="189" y="1367"/>
                  </a:lnTo>
                  <a:lnTo>
                    <a:pt x="312" y="1065"/>
                  </a:lnTo>
                  <a:lnTo>
                    <a:pt x="398" y="1074"/>
                  </a:lnTo>
                  <a:lnTo>
                    <a:pt x="492" y="1082"/>
                  </a:lnTo>
                  <a:lnTo>
                    <a:pt x="590" y="1085"/>
                  </a:lnTo>
                  <a:lnTo>
                    <a:pt x="508" y="1440"/>
                  </a:lnTo>
                  <a:lnTo>
                    <a:pt x="615" y="1437"/>
                  </a:lnTo>
                  <a:lnTo>
                    <a:pt x="663" y="1085"/>
                  </a:lnTo>
                  <a:close/>
                </a:path>
              </a:pathLst>
            </a:custGeom>
            <a:solidFill>
              <a:srgbClr val="D1FF2B"/>
            </a:solidFill>
            <a:ln w="0">
              <a:solidFill>
                <a:srgbClr val="D1FF2B"/>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67"/>
            <p:cNvSpPr>
              <a:spLocks/>
            </p:cNvSpPr>
            <p:nvPr/>
          </p:nvSpPr>
          <p:spPr bwMode="auto">
            <a:xfrm>
              <a:off x="5124451" y="3552826"/>
              <a:ext cx="2132013" cy="2335213"/>
            </a:xfrm>
            <a:custGeom>
              <a:avLst/>
              <a:gdLst>
                <a:gd name="T0" fmla="*/ 749 w 1343"/>
                <a:gd name="T1" fmla="*/ 1083 h 1471"/>
                <a:gd name="T2" fmla="*/ 877 w 1343"/>
                <a:gd name="T3" fmla="*/ 1327 h 1471"/>
                <a:gd name="T4" fmla="*/ 910 w 1343"/>
                <a:gd name="T5" fmla="*/ 1070 h 1471"/>
                <a:gd name="T6" fmla="*/ 1010 w 1343"/>
                <a:gd name="T7" fmla="*/ 1056 h 1471"/>
                <a:gd name="T8" fmla="*/ 1220 w 1343"/>
                <a:gd name="T9" fmla="*/ 1460 h 1471"/>
                <a:gd name="T10" fmla="*/ 1165 w 1343"/>
                <a:gd name="T11" fmla="*/ 1016 h 1471"/>
                <a:gd name="T12" fmla="*/ 1226 w 1343"/>
                <a:gd name="T13" fmla="*/ 988 h 1471"/>
                <a:gd name="T14" fmla="*/ 1259 w 1343"/>
                <a:gd name="T15" fmla="*/ 955 h 1471"/>
                <a:gd name="T16" fmla="*/ 1260 w 1343"/>
                <a:gd name="T17" fmla="*/ 923 h 1471"/>
                <a:gd name="T18" fmla="*/ 1233 w 1343"/>
                <a:gd name="T19" fmla="*/ 893 h 1471"/>
                <a:gd name="T20" fmla="*/ 1250 w 1343"/>
                <a:gd name="T21" fmla="*/ 831 h 1471"/>
                <a:gd name="T22" fmla="*/ 1308 w 1343"/>
                <a:gd name="T23" fmla="*/ 715 h 1471"/>
                <a:gd name="T24" fmla="*/ 1339 w 1343"/>
                <a:gd name="T25" fmla="*/ 581 h 1471"/>
                <a:gd name="T26" fmla="*/ 1339 w 1343"/>
                <a:gd name="T27" fmla="*/ 440 h 1471"/>
                <a:gd name="T28" fmla="*/ 1311 w 1343"/>
                <a:gd name="T29" fmla="*/ 312 h 1471"/>
                <a:gd name="T30" fmla="*/ 1257 w 1343"/>
                <a:gd name="T31" fmla="*/ 199 h 1471"/>
                <a:gd name="T32" fmla="*/ 1181 w 1343"/>
                <a:gd name="T33" fmla="*/ 107 h 1471"/>
                <a:gd name="T34" fmla="*/ 1089 w 1343"/>
                <a:gd name="T35" fmla="*/ 40 h 1471"/>
                <a:gd name="T36" fmla="*/ 983 w 1343"/>
                <a:gd name="T37" fmla="*/ 5 h 1471"/>
                <a:gd name="T38" fmla="*/ 871 w 1343"/>
                <a:gd name="T39" fmla="*/ 5 h 1471"/>
                <a:gd name="T40" fmla="*/ 766 w 1343"/>
                <a:gd name="T41" fmla="*/ 40 h 1471"/>
                <a:gd name="T42" fmla="*/ 673 w 1343"/>
                <a:gd name="T43" fmla="*/ 107 h 1471"/>
                <a:gd name="T44" fmla="*/ 597 w 1343"/>
                <a:gd name="T45" fmla="*/ 199 h 1471"/>
                <a:gd name="T46" fmla="*/ 544 w 1343"/>
                <a:gd name="T47" fmla="*/ 312 h 1471"/>
                <a:gd name="T48" fmla="*/ 516 w 1343"/>
                <a:gd name="T49" fmla="*/ 440 h 1471"/>
                <a:gd name="T50" fmla="*/ 514 w 1343"/>
                <a:gd name="T51" fmla="*/ 571 h 1471"/>
                <a:gd name="T52" fmla="*/ 538 w 1343"/>
                <a:gd name="T53" fmla="*/ 687 h 1471"/>
                <a:gd name="T54" fmla="*/ 581 w 1343"/>
                <a:gd name="T55" fmla="*/ 791 h 1471"/>
                <a:gd name="T56" fmla="*/ 426 w 1343"/>
                <a:gd name="T57" fmla="*/ 799 h 1471"/>
                <a:gd name="T58" fmla="*/ 286 w 1343"/>
                <a:gd name="T59" fmla="*/ 814 h 1471"/>
                <a:gd name="T60" fmla="*/ 170 w 1343"/>
                <a:gd name="T61" fmla="*/ 838 h 1471"/>
                <a:gd name="T62" fmla="*/ 79 w 1343"/>
                <a:gd name="T63" fmla="*/ 866 h 1471"/>
                <a:gd name="T64" fmla="*/ 21 w 1343"/>
                <a:gd name="T65" fmla="*/ 900 h 1471"/>
                <a:gd name="T66" fmla="*/ 0 w 1343"/>
                <a:gd name="T67" fmla="*/ 938 h 1471"/>
                <a:gd name="T68" fmla="*/ 21 w 1343"/>
                <a:gd name="T69" fmla="*/ 975 h 1471"/>
                <a:gd name="T70" fmla="*/ 76 w 1343"/>
                <a:gd name="T71" fmla="*/ 1007 h 1471"/>
                <a:gd name="T72" fmla="*/ 163 w 1343"/>
                <a:gd name="T73" fmla="*/ 1036 h 1471"/>
                <a:gd name="T74" fmla="*/ 105 w 1343"/>
                <a:gd name="T75" fmla="*/ 1359 h 1471"/>
                <a:gd name="T76" fmla="*/ 312 w 1343"/>
                <a:gd name="T77" fmla="*/ 1065 h 1471"/>
                <a:gd name="T78" fmla="*/ 492 w 1343"/>
                <a:gd name="T79" fmla="*/ 1082 h 1471"/>
                <a:gd name="T80" fmla="*/ 508 w 1343"/>
                <a:gd name="T81" fmla="*/ 1440 h 1471"/>
                <a:gd name="T82" fmla="*/ 663 w 1343"/>
                <a:gd name="T83" fmla="*/ 1085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3" h="1471">
                  <a:moveTo>
                    <a:pt x="663" y="1085"/>
                  </a:moveTo>
                  <a:lnTo>
                    <a:pt x="749" y="1083"/>
                  </a:lnTo>
                  <a:lnTo>
                    <a:pt x="833" y="1077"/>
                  </a:lnTo>
                  <a:lnTo>
                    <a:pt x="877" y="1327"/>
                  </a:lnTo>
                  <a:lnTo>
                    <a:pt x="974" y="1316"/>
                  </a:lnTo>
                  <a:lnTo>
                    <a:pt x="910" y="1070"/>
                  </a:lnTo>
                  <a:lnTo>
                    <a:pt x="962" y="1064"/>
                  </a:lnTo>
                  <a:lnTo>
                    <a:pt x="1010" y="1056"/>
                  </a:lnTo>
                  <a:lnTo>
                    <a:pt x="1116" y="1471"/>
                  </a:lnTo>
                  <a:lnTo>
                    <a:pt x="1220" y="1460"/>
                  </a:lnTo>
                  <a:lnTo>
                    <a:pt x="1125" y="1030"/>
                  </a:lnTo>
                  <a:lnTo>
                    <a:pt x="1165" y="1016"/>
                  </a:lnTo>
                  <a:lnTo>
                    <a:pt x="1199" y="1003"/>
                  </a:lnTo>
                  <a:lnTo>
                    <a:pt x="1226" y="988"/>
                  </a:lnTo>
                  <a:lnTo>
                    <a:pt x="1247" y="972"/>
                  </a:lnTo>
                  <a:lnTo>
                    <a:pt x="1259" y="955"/>
                  </a:lnTo>
                  <a:lnTo>
                    <a:pt x="1263" y="938"/>
                  </a:lnTo>
                  <a:lnTo>
                    <a:pt x="1260" y="923"/>
                  </a:lnTo>
                  <a:lnTo>
                    <a:pt x="1250" y="908"/>
                  </a:lnTo>
                  <a:lnTo>
                    <a:pt x="1233" y="893"/>
                  </a:lnTo>
                  <a:lnTo>
                    <a:pt x="1212" y="880"/>
                  </a:lnTo>
                  <a:lnTo>
                    <a:pt x="1250" y="831"/>
                  </a:lnTo>
                  <a:lnTo>
                    <a:pt x="1282" y="776"/>
                  </a:lnTo>
                  <a:lnTo>
                    <a:pt x="1308" y="715"/>
                  </a:lnTo>
                  <a:lnTo>
                    <a:pt x="1327" y="649"/>
                  </a:lnTo>
                  <a:lnTo>
                    <a:pt x="1339" y="581"/>
                  </a:lnTo>
                  <a:lnTo>
                    <a:pt x="1343" y="510"/>
                  </a:lnTo>
                  <a:lnTo>
                    <a:pt x="1339" y="440"/>
                  </a:lnTo>
                  <a:lnTo>
                    <a:pt x="1328" y="375"/>
                  </a:lnTo>
                  <a:lnTo>
                    <a:pt x="1311" y="312"/>
                  </a:lnTo>
                  <a:lnTo>
                    <a:pt x="1287" y="253"/>
                  </a:lnTo>
                  <a:lnTo>
                    <a:pt x="1257" y="199"/>
                  </a:lnTo>
                  <a:lnTo>
                    <a:pt x="1221" y="150"/>
                  </a:lnTo>
                  <a:lnTo>
                    <a:pt x="1181" y="107"/>
                  </a:lnTo>
                  <a:lnTo>
                    <a:pt x="1136" y="70"/>
                  </a:lnTo>
                  <a:lnTo>
                    <a:pt x="1089" y="40"/>
                  </a:lnTo>
                  <a:lnTo>
                    <a:pt x="1038" y="18"/>
                  </a:lnTo>
                  <a:lnTo>
                    <a:pt x="983" y="5"/>
                  </a:lnTo>
                  <a:lnTo>
                    <a:pt x="928" y="0"/>
                  </a:lnTo>
                  <a:lnTo>
                    <a:pt x="871" y="5"/>
                  </a:lnTo>
                  <a:lnTo>
                    <a:pt x="816" y="18"/>
                  </a:lnTo>
                  <a:lnTo>
                    <a:pt x="766" y="40"/>
                  </a:lnTo>
                  <a:lnTo>
                    <a:pt x="718" y="70"/>
                  </a:lnTo>
                  <a:lnTo>
                    <a:pt x="673" y="107"/>
                  </a:lnTo>
                  <a:lnTo>
                    <a:pt x="633" y="150"/>
                  </a:lnTo>
                  <a:lnTo>
                    <a:pt x="597" y="199"/>
                  </a:lnTo>
                  <a:lnTo>
                    <a:pt x="568" y="253"/>
                  </a:lnTo>
                  <a:lnTo>
                    <a:pt x="544" y="312"/>
                  </a:lnTo>
                  <a:lnTo>
                    <a:pt x="526" y="375"/>
                  </a:lnTo>
                  <a:lnTo>
                    <a:pt x="516" y="440"/>
                  </a:lnTo>
                  <a:lnTo>
                    <a:pt x="511" y="510"/>
                  </a:lnTo>
                  <a:lnTo>
                    <a:pt x="514" y="571"/>
                  </a:lnTo>
                  <a:lnTo>
                    <a:pt x="523" y="630"/>
                  </a:lnTo>
                  <a:lnTo>
                    <a:pt x="538" y="687"/>
                  </a:lnTo>
                  <a:lnTo>
                    <a:pt x="557" y="740"/>
                  </a:lnTo>
                  <a:lnTo>
                    <a:pt x="581" y="791"/>
                  </a:lnTo>
                  <a:lnTo>
                    <a:pt x="502" y="793"/>
                  </a:lnTo>
                  <a:lnTo>
                    <a:pt x="426" y="799"/>
                  </a:lnTo>
                  <a:lnTo>
                    <a:pt x="353" y="805"/>
                  </a:lnTo>
                  <a:lnTo>
                    <a:pt x="286" y="814"/>
                  </a:lnTo>
                  <a:lnTo>
                    <a:pt x="225" y="826"/>
                  </a:lnTo>
                  <a:lnTo>
                    <a:pt x="170" y="838"/>
                  </a:lnTo>
                  <a:lnTo>
                    <a:pt x="121" y="851"/>
                  </a:lnTo>
                  <a:lnTo>
                    <a:pt x="79" y="866"/>
                  </a:lnTo>
                  <a:lnTo>
                    <a:pt x="47" y="883"/>
                  </a:lnTo>
                  <a:lnTo>
                    <a:pt x="21" y="900"/>
                  </a:lnTo>
                  <a:lnTo>
                    <a:pt x="6" y="918"/>
                  </a:lnTo>
                  <a:lnTo>
                    <a:pt x="0" y="938"/>
                  </a:lnTo>
                  <a:lnTo>
                    <a:pt x="6" y="957"/>
                  </a:lnTo>
                  <a:lnTo>
                    <a:pt x="21" y="975"/>
                  </a:lnTo>
                  <a:lnTo>
                    <a:pt x="44" y="991"/>
                  </a:lnTo>
                  <a:lnTo>
                    <a:pt x="76" y="1007"/>
                  </a:lnTo>
                  <a:lnTo>
                    <a:pt x="115" y="1022"/>
                  </a:lnTo>
                  <a:lnTo>
                    <a:pt x="163" y="1036"/>
                  </a:lnTo>
                  <a:lnTo>
                    <a:pt x="216" y="1049"/>
                  </a:lnTo>
                  <a:lnTo>
                    <a:pt x="105" y="1359"/>
                  </a:lnTo>
                  <a:lnTo>
                    <a:pt x="189" y="1367"/>
                  </a:lnTo>
                  <a:lnTo>
                    <a:pt x="312" y="1065"/>
                  </a:lnTo>
                  <a:lnTo>
                    <a:pt x="398" y="1074"/>
                  </a:lnTo>
                  <a:lnTo>
                    <a:pt x="492" y="1082"/>
                  </a:lnTo>
                  <a:lnTo>
                    <a:pt x="590" y="1085"/>
                  </a:lnTo>
                  <a:lnTo>
                    <a:pt x="508" y="1440"/>
                  </a:lnTo>
                  <a:lnTo>
                    <a:pt x="615" y="1437"/>
                  </a:lnTo>
                  <a:lnTo>
                    <a:pt x="663" y="1085"/>
                  </a:lnTo>
                </a:path>
              </a:pathLst>
            </a:custGeom>
            <a:noFill/>
            <a:ln w="381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Freeform 68"/>
            <p:cNvSpPr>
              <a:spLocks/>
            </p:cNvSpPr>
            <p:nvPr/>
          </p:nvSpPr>
          <p:spPr bwMode="auto">
            <a:xfrm>
              <a:off x="4051301" y="3800476"/>
              <a:ext cx="2752725" cy="1223963"/>
            </a:xfrm>
            <a:custGeom>
              <a:avLst/>
              <a:gdLst>
                <a:gd name="T0" fmla="*/ 219 w 1734"/>
                <a:gd name="T1" fmla="*/ 654 h 771"/>
                <a:gd name="T2" fmla="*/ 197 w 1734"/>
                <a:gd name="T3" fmla="*/ 675 h 771"/>
                <a:gd name="T4" fmla="*/ 167 w 1734"/>
                <a:gd name="T5" fmla="*/ 712 h 771"/>
                <a:gd name="T6" fmla="*/ 151 w 1734"/>
                <a:gd name="T7" fmla="*/ 746 h 771"/>
                <a:gd name="T8" fmla="*/ 154 w 1734"/>
                <a:gd name="T9" fmla="*/ 767 h 771"/>
                <a:gd name="T10" fmla="*/ 175 w 1734"/>
                <a:gd name="T11" fmla="*/ 768 h 771"/>
                <a:gd name="T12" fmla="*/ 207 w 1734"/>
                <a:gd name="T13" fmla="*/ 752 h 771"/>
                <a:gd name="T14" fmla="*/ 245 w 1734"/>
                <a:gd name="T15" fmla="*/ 721 h 771"/>
                <a:gd name="T16" fmla="*/ 279 w 1734"/>
                <a:gd name="T17" fmla="*/ 678 h 771"/>
                <a:gd name="T18" fmla="*/ 298 w 1734"/>
                <a:gd name="T19" fmla="*/ 657 h 771"/>
                <a:gd name="T20" fmla="*/ 316 w 1734"/>
                <a:gd name="T21" fmla="*/ 715 h 771"/>
                <a:gd name="T22" fmla="*/ 338 w 1734"/>
                <a:gd name="T23" fmla="*/ 752 h 771"/>
                <a:gd name="T24" fmla="*/ 359 w 1734"/>
                <a:gd name="T25" fmla="*/ 771 h 771"/>
                <a:gd name="T26" fmla="*/ 376 w 1734"/>
                <a:gd name="T27" fmla="*/ 765 h 771"/>
                <a:gd name="T28" fmla="*/ 382 w 1734"/>
                <a:gd name="T29" fmla="*/ 737 h 771"/>
                <a:gd name="T30" fmla="*/ 377 w 1734"/>
                <a:gd name="T31" fmla="*/ 694 h 771"/>
                <a:gd name="T32" fmla="*/ 359 w 1734"/>
                <a:gd name="T33" fmla="*/ 642 h 771"/>
                <a:gd name="T34" fmla="*/ 346 w 1734"/>
                <a:gd name="T35" fmla="*/ 609 h 771"/>
                <a:gd name="T36" fmla="*/ 359 w 1734"/>
                <a:gd name="T37" fmla="*/ 586 h 771"/>
                <a:gd name="T38" fmla="*/ 383 w 1734"/>
                <a:gd name="T39" fmla="*/ 556 h 771"/>
                <a:gd name="T40" fmla="*/ 395 w 1734"/>
                <a:gd name="T41" fmla="*/ 536 h 771"/>
                <a:gd name="T42" fmla="*/ 422 w 1734"/>
                <a:gd name="T43" fmla="*/ 493 h 771"/>
                <a:gd name="T44" fmla="*/ 468 w 1734"/>
                <a:gd name="T45" fmla="*/ 459 h 771"/>
                <a:gd name="T46" fmla="*/ 422 w 1734"/>
                <a:gd name="T47" fmla="*/ 588 h 771"/>
                <a:gd name="T48" fmla="*/ 398 w 1734"/>
                <a:gd name="T49" fmla="*/ 727 h 771"/>
                <a:gd name="T50" fmla="*/ 1731 w 1734"/>
                <a:gd name="T51" fmla="*/ 761 h 771"/>
                <a:gd name="T52" fmla="*/ 1731 w 1734"/>
                <a:gd name="T53" fmla="*/ 759 h 771"/>
                <a:gd name="T54" fmla="*/ 1734 w 1734"/>
                <a:gd name="T55" fmla="*/ 678 h 771"/>
                <a:gd name="T56" fmla="*/ 1717 w 1734"/>
                <a:gd name="T57" fmla="*/ 523 h 771"/>
                <a:gd name="T58" fmla="*/ 1672 w 1734"/>
                <a:gd name="T59" fmla="*/ 382 h 771"/>
                <a:gd name="T60" fmla="*/ 1602 w 1734"/>
                <a:gd name="T61" fmla="*/ 257 h 771"/>
                <a:gd name="T62" fmla="*/ 1510 w 1734"/>
                <a:gd name="T63" fmla="*/ 153 h 771"/>
                <a:gd name="T64" fmla="*/ 1398 w 1734"/>
                <a:gd name="T65" fmla="*/ 73 h 771"/>
                <a:gd name="T66" fmla="*/ 1270 w 1734"/>
                <a:gd name="T67" fmla="*/ 21 h 771"/>
                <a:gd name="T68" fmla="*/ 1130 w 1734"/>
                <a:gd name="T69" fmla="*/ 0 h 771"/>
                <a:gd name="T70" fmla="*/ 988 w 1734"/>
                <a:gd name="T71" fmla="*/ 14 h 771"/>
                <a:gd name="T72" fmla="*/ 852 w 1734"/>
                <a:gd name="T73" fmla="*/ 60 h 771"/>
                <a:gd name="T74" fmla="*/ 728 w 1734"/>
                <a:gd name="T75" fmla="*/ 132 h 771"/>
                <a:gd name="T76" fmla="*/ 620 w 1734"/>
                <a:gd name="T77" fmla="*/ 229 h 771"/>
                <a:gd name="T78" fmla="*/ 574 w 1734"/>
                <a:gd name="T79" fmla="*/ 244 h 771"/>
                <a:gd name="T80" fmla="*/ 444 w 1734"/>
                <a:gd name="T81" fmla="*/ 297 h 771"/>
                <a:gd name="T82" fmla="*/ 335 w 1734"/>
                <a:gd name="T83" fmla="*/ 367 h 771"/>
                <a:gd name="T84" fmla="*/ 239 w 1734"/>
                <a:gd name="T85" fmla="*/ 456 h 771"/>
                <a:gd name="T86" fmla="*/ 166 w 1734"/>
                <a:gd name="T87" fmla="*/ 507 h 771"/>
                <a:gd name="T88" fmla="*/ 122 w 1734"/>
                <a:gd name="T89" fmla="*/ 513 h 771"/>
                <a:gd name="T90" fmla="*/ 94 w 1734"/>
                <a:gd name="T91" fmla="*/ 529 h 771"/>
                <a:gd name="T92" fmla="*/ 85 w 1734"/>
                <a:gd name="T93" fmla="*/ 556 h 771"/>
                <a:gd name="T94" fmla="*/ 69 w 1734"/>
                <a:gd name="T95" fmla="*/ 587 h 771"/>
                <a:gd name="T96" fmla="*/ 32 w 1734"/>
                <a:gd name="T97" fmla="*/ 626 h 771"/>
                <a:gd name="T98" fmla="*/ 8 w 1734"/>
                <a:gd name="T99" fmla="*/ 661 h 771"/>
                <a:gd name="T100" fmla="*/ 0 w 1734"/>
                <a:gd name="T101" fmla="*/ 689 h 771"/>
                <a:gd name="T102" fmla="*/ 14 w 1734"/>
                <a:gd name="T103" fmla="*/ 701 h 771"/>
                <a:gd name="T104" fmla="*/ 42 w 1734"/>
                <a:gd name="T105" fmla="*/ 694 h 771"/>
                <a:gd name="T106" fmla="*/ 78 w 1734"/>
                <a:gd name="T107" fmla="*/ 669 h 771"/>
                <a:gd name="T108" fmla="*/ 114 w 1734"/>
                <a:gd name="T109" fmla="*/ 633 h 771"/>
                <a:gd name="T110" fmla="*/ 139 w 1734"/>
                <a:gd name="T111" fmla="*/ 623 h 771"/>
                <a:gd name="T112" fmla="*/ 96 w 1734"/>
                <a:gd name="T113" fmla="*/ 666 h 771"/>
                <a:gd name="T114" fmla="*/ 72 w 1734"/>
                <a:gd name="T115" fmla="*/ 703 h 771"/>
                <a:gd name="T116" fmla="*/ 66 w 1734"/>
                <a:gd name="T117" fmla="*/ 731 h 771"/>
                <a:gd name="T118" fmla="*/ 78 w 1734"/>
                <a:gd name="T119" fmla="*/ 743 h 771"/>
                <a:gd name="T120" fmla="*/ 106 w 1734"/>
                <a:gd name="T121" fmla="*/ 736 h 771"/>
                <a:gd name="T122" fmla="*/ 142 w 1734"/>
                <a:gd name="T123" fmla="*/ 710 h 771"/>
                <a:gd name="T124" fmla="*/ 181 w 1734"/>
                <a:gd name="T125" fmla="*/ 67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4" h="771">
                  <a:moveTo>
                    <a:pt x="195" y="648"/>
                  </a:moveTo>
                  <a:lnTo>
                    <a:pt x="219" y="654"/>
                  </a:lnTo>
                  <a:lnTo>
                    <a:pt x="209" y="664"/>
                  </a:lnTo>
                  <a:lnTo>
                    <a:pt x="197" y="675"/>
                  </a:lnTo>
                  <a:lnTo>
                    <a:pt x="181" y="694"/>
                  </a:lnTo>
                  <a:lnTo>
                    <a:pt x="167" y="712"/>
                  </a:lnTo>
                  <a:lnTo>
                    <a:pt x="157" y="730"/>
                  </a:lnTo>
                  <a:lnTo>
                    <a:pt x="151" y="746"/>
                  </a:lnTo>
                  <a:lnTo>
                    <a:pt x="151" y="758"/>
                  </a:lnTo>
                  <a:lnTo>
                    <a:pt x="154" y="767"/>
                  </a:lnTo>
                  <a:lnTo>
                    <a:pt x="163" y="770"/>
                  </a:lnTo>
                  <a:lnTo>
                    <a:pt x="175" y="768"/>
                  </a:lnTo>
                  <a:lnTo>
                    <a:pt x="191" y="762"/>
                  </a:lnTo>
                  <a:lnTo>
                    <a:pt x="207" y="752"/>
                  </a:lnTo>
                  <a:lnTo>
                    <a:pt x="227" y="737"/>
                  </a:lnTo>
                  <a:lnTo>
                    <a:pt x="245" y="721"/>
                  </a:lnTo>
                  <a:lnTo>
                    <a:pt x="264" y="698"/>
                  </a:lnTo>
                  <a:lnTo>
                    <a:pt x="279" y="678"/>
                  </a:lnTo>
                  <a:lnTo>
                    <a:pt x="288" y="658"/>
                  </a:lnTo>
                  <a:lnTo>
                    <a:pt x="298" y="657"/>
                  </a:lnTo>
                  <a:lnTo>
                    <a:pt x="307" y="689"/>
                  </a:lnTo>
                  <a:lnTo>
                    <a:pt x="316" y="715"/>
                  </a:lnTo>
                  <a:lnTo>
                    <a:pt x="326" y="736"/>
                  </a:lnTo>
                  <a:lnTo>
                    <a:pt x="338" y="752"/>
                  </a:lnTo>
                  <a:lnTo>
                    <a:pt x="349" y="764"/>
                  </a:lnTo>
                  <a:lnTo>
                    <a:pt x="359" y="771"/>
                  </a:lnTo>
                  <a:lnTo>
                    <a:pt x="368" y="771"/>
                  </a:lnTo>
                  <a:lnTo>
                    <a:pt x="376" y="765"/>
                  </a:lnTo>
                  <a:lnTo>
                    <a:pt x="380" y="753"/>
                  </a:lnTo>
                  <a:lnTo>
                    <a:pt x="382" y="737"/>
                  </a:lnTo>
                  <a:lnTo>
                    <a:pt x="380" y="718"/>
                  </a:lnTo>
                  <a:lnTo>
                    <a:pt x="377" y="694"/>
                  </a:lnTo>
                  <a:lnTo>
                    <a:pt x="370" y="669"/>
                  </a:lnTo>
                  <a:lnTo>
                    <a:pt x="359" y="642"/>
                  </a:lnTo>
                  <a:lnTo>
                    <a:pt x="346" y="618"/>
                  </a:lnTo>
                  <a:lnTo>
                    <a:pt x="346" y="609"/>
                  </a:lnTo>
                  <a:lnTo>
                    <a:pt x="344" y="600"/>
                  </a:lnTo>
                  <a:lnTo>
                    <a:pt x="359" y="586"/>
                  </a:lnTo>
                  <a:lnTo>
                    <a:pt x="373" y="571"/>
                  </a:lnTo>
                  <a:lnTo>
                    <a:pt x="383" y="556"/>
                  </a:lnTo>
                  <a:lnTo>
                    <a:pt x="390" y="544"/>
                  </a:lnTo>
                  <a:lnTo>
                    <a:pt x="395" y="536"/>
                  </a:lnTo>
                  <a:lnTo>
                    <a:pt x="405" y="513"/>
                  </a:lnTo>
                  <a:lnTo>
                    <a:pt x="422" y="493"/>
                  </a:lnTo>
                  <a:lnTo>
                    <a:pt x="443" y="476"/>
                  </a:lnTo>
                  <a:lnTo>
                    <a:pt x="468" y="459"/>
                  </a:lnTo>
                  <a:lnTo>
                    <a:pt x="443" y="523"/>
                  </a:lnTo>
                  <a:lnTo>
                    <a:pt x="422" y="588"/>
                  </a:lnTo>
                  <a:lnTo>
                    <a:pt x="407" y="657"/>
                  </a:lnTo>
                  <a:lnTo>
                    <a:pt x="398" y="727"/>
                  </a:lnTo>
                  <a:lnTo>
                    <a:pt x="1065" y="743"/>
                  </a:lnTo>
                  <a:lnTo>
                    <a:pt x="1731" y="761"/>
                  </a:lnTo>
                  <a:lnTo>
                    <a:pt x="1731" y="759"/>
                  </a:lnTo>
                  <a:lnTo>
                    <a:pt x="1731" y="759"/>
                  </a:lnTo>
                  <a:lnTo>
                    <a:pt x="1731" y="758"/>
                  </a:lnTo>
                  <a:lnTo>
                    <a:pt x="1734" y="678"/>
                  </a:lnTo>
                  <a:lnTo>
                    <a:pt x="1729" y="599"/>
                  </a:lnTo>
                  <a:lnTo>
                    <a:pt x="1717" y="523"/>
                  </a:lnTo>
                  <a:lnTo>
                    <a:pt x="1698" y="450"/>
                  </a:lnTo>
                  <a:lnTo>
                    <a:pt x="1672" y="382"/>
                  </a:lnTo>
                  <a:lnTo>
                    <a:pt x="1640" y="317"/>
                  </a:lnTo>
                  <a:lnTo>
                    <a:pt x="1602" y="257"/>
                  </a:lnTo>
                  <a:lnTo>
                    <a:pt x="1559" y="202"/>
                  </a:lnTo>
                  <a:lnTo>
                    <a:pt x="1510" y="153"/>
                  </a:lnTo>
                  <a:lnTo>
                    <a:pt x="1457" y="110"/>
                  </a:lnTo>
                  <a:lnTo>
                    <a:pt x="1398" y="73"/>
                  </a:lnTo>
                  <a:lnTo>
                    <a:pt x="1337" y="43"/>
                  </a:lnTo>
                  <a:lnTo>
                    <a:pt x="1270" y="21"/>
                  </a:lnTo>
                  <a:lnTo>
                    <a:pt x="1202" y="6"/>
                  </a:lnTo>
                  <a:lnTo>
                    <a:pt x="1130" y="0"/>
                  </a:lnTo>
                  <a:lnTo>
                    <a:pt x="1058" y="3"/>
                  </a:lnTo>
                  <a:lnTo>
                    <a:pt x="988" y="14"/>
                  </a:lnTo>
                  <a:lnTo>
                    <a:pt x="919" y="33"/>
                  </a:lnTo>
                  <a:lnTo>
                    <a:pt x="852" y="60"/>
                  </a:lnTo>
                  <a:lnTo>
                    <a:pt x="790" y="92"/>
                  </a:lnTo>
                  <a:lnTo>
                    <a:pt x="728" y="132"/>
                  </a:lnTo>
                  <a:lnTo>
                    <a:pt x="672" y="177"/>
                  </a:lnTo>
                  <a:lnTo>
                    <a:pt x="620" y="229"/>
                  </a:lnTo>
                  <a:lnTo>
                    <a:pt x="597" y="236"/>
                  </a:lnTo>
                  <a:lnTo>
                    <a:pt x="574" y="244"/>
                  </a:lnTo>
                  <a:lnTo>
                    <a:pt x="505" y="269"/>
                  </a:lnTo>
                  <a:lnTo>
                    <a:pt x="444" y="297"/>
                  </a:lnTo>
                  <a:lnTo>
                    <a:pt x="388" y="330"/>
                  </a:lnTo>
                  <a:lnTo>
                    <a:pt x="335" y="367"/>
                  </a:lnTo>
                  <a:lnTo>
                    <a:pt x="286" y="409"/>
                  </a:lnTo>
                  <a:lnTo>
                    <a:pt x="239" y="456"/>
                  </a:lnTo>
                  <a:lnTo>
                    <a:pt x="192" y="508"/>
                  </a:lnTo>
                  <a:lnTo>
                    <a:pt x="166" y="507"/>
                  </a:lnTo>
                  <a:lnTo>
                    <a:pt x="143" y="508"/>
                  </a:lnTo>
                  <a:lnTo>
                    <a:pt x="122" y="513"/>
                  </a:lnTo>
                  <a:lnTo>
                    <a:pt x="106" y="519"/>
                  </a:lnTo>
                  <a:lnTo>
                    <a:pt x="94" y="529"/>
                  </a:lnTo>
                  <a:lnTo>
                    <a:pt x="87" y="541"/>
                  </a:lnTo>
                  <a:lnTo>
                    <a:pt x="85" y="556"/>
                  </a:lnTo>
                  <a:lnTo>
                    <a:pt x="90" y="572"/>
                  </a:lnTo>
                  <a:lnTo>
                    <a:pt x="69" y="587"/>
                  </a:lnTo>
                  <a:lnTo>
                    <a:pt x="48" y="606"/>
                  </a:lnTo>
                  <a:lnTo>
                    <a:pt x="32" y="626"/>
                  </a:lnTo>
                  <a:lnTo>
                    <a:pt x="18" y="643"/>
                  </a:lnTo>
                  <a:lnTo>
                    <a:pt x="8" y="661"/>
                  </a:lnTo>
                  <a:lnTo>
                    <a:pt x="2" y="678"/>
                  </a:lnTo>
                  <a:lnTo>
                    <a:pt x="0" y="689"/>
                  </a:lnTo>
                  <a:lnTo>
                    <a:pt x="5" y="698"/>
                  </a:lnTo>
                  <a:lnTo>
                    <a:pt x="14" y="701"/>
                  </a:lnTo>
                  <a:lnTo>
                    <a:pt x="26" y="700"/>
                  </a:lnTo>
                  <a:lnTo>
                    <a:pt x="42" y="694"/>
                  </a:lnTo>
                  <a:lnTo>
                    <a:pt x="58" y="684"/>
                  </a:lnTo>
                  <a:lnTo>
                    <a:pt x="78" y="669"/>
                  </a:lnTo>
                  <a:lnTo>
                    <a:pt x="96" y="651"/>
                  </a:lnTo>
                  <a:lnTo>
                    <a:pt x="114" y="633"/>
                  </a:lnTo>
                  <a:lnTo>
                    <a:pt x="127" y="614"/>
                  </a:lnTo>
                  <a:lnTo>
                    <a:pt x="139" y="623"/>
                  </a:lnTo>
                  <a:lnTo>
                    <a:pt x="112" y="646"/>
                  </a:lnTo>
                  <a:lnTo>
                    <a:pt x="96" y="666"/>
                  </a:lnTo>
                  <a:lnTo>
                    <a:pt x="82" y="685"/>
                  </a:lnTo>
                  <a:lnTo>
                    <a:pt x="72" y="703"/>
                  </a:lnTo>
                  <a:lnTo>
                    <a:pt x="66" y="718"/>
                  </a:lnTo>
                  <a:lnTo>
                    <a:pt x="66" y="731"/>
                  </a:lnTo>
                  <a:lnTo>
                    <a:pt x="69" y="740"/>
                  </a:lnTo>
                  <a:lnTo>
                    <a:pt x="78" y="743"/>
                  </a:lnTo>
                  <a:lnTo>
                    <a:pt x="90" y="741"/>
                  </a:lnTo>
                  <a:lnTo>
                    <a:pt x="106" y="736"/>
                  </a:lnTo>
                  <a:lnTo>
                    <a:pt x="122" y="725"/>
                  </a:lnTo>
                  <a:lnTo>
                    <a:pt x="142" y="710"/>
                  </a:lnTo>
                  <a:lnTo>
                    <a:pt x="160" y="692"/>
                  </a:lnTo>
                  <a:lnTo>
                    <a:pt x="181" y="670"/>
                  </a:lnTo>
                  <a:lnTo>
                    <a:pt x="195" y="648"/>
                  </a:lnTo>
                  <a:close/>
                </a:path>
              </a:pathLst>
            </a:custGeom>
            <a:solidFill>
              <a:srgbClr val="F5E8E5"/>
            </a:solidFill>
            <a:ln w="0">
              <a:solidFill>
                <a:srgbClr val="F5E8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69"/>
            <p:cNvSpPr>
              <a:spLocks noEditPoints="1"/>
            </p:cNvSpPr>
            <p:nvPr/>
          </p:nvSpPr>
          <p:spPr bwMode="auto">
            <a:xfrm>
              <a:off x="4041776" y="3790951"/>
              <a:ext cx="2773363" cy="1243013"/>
            </a:xfrm>
            <a:custGeom>
              <a:avLst/>
              <a:gdLst>
                <a:gd name="T0" fmla="*/ 173 w 1747"/>
                <a:gd name="T1" fmla="*/ 706 h 783"/>
                <a:gd name="T2" fmla="*/ 169 w 1747"/>
                <a:gd name="T3" fmla="*/ 782 h 783"/>
                <a:gd name="T4" fmla="*/ 271 w 1747"/>
                <a:gd name="T5" fmla="*/ 713 h 783"/>
                <a:gd name="T6" fmla="*/ 298 w 1747"/>
                <a:gd name="T7" fmla="*/ 663 h 783"/>
                <a:gd name="T8" fmla="*/ 358 w 1747"/>
                <a:gd name="T9" fmla="*/ 779 h 783"/>
                <a:gd name="T10" fmla="*/ 395 w 1747"/>
                <a:gd name="T11" fmla="*/ 743 h 783"/>
                <a:gd name="T12" fmla="*/ 358 w 1747"/>
                <a:gd name="T13" fmla="*/ 623 h 783"/>
                <a:gd name="T14" fmla="*/ 391 w 1747"/>
                <a:gd name="T15" fmla="*/ 574 h 783"/>
                <a:gd name="T16" fmla="*/ 474 w 1747"/>
                <a:gd name="T17" fmla="*/ 465 h 783"/>
                <a:gd name="T18" fmla="*/ 1738 w 1747"/>
                <a:gd name="T19" fmla="*/ 773 h 783"/>
                <a:gd name="T20" fmla="*/ 1742 w 1747"/>
                <a:gd name="T21" fmla="*/ 614 h 783"/>
                <a:gd name="T22" fmla="*/ 1591 w 1747"/>
                <a:gd name="T23" fmla="*/ 231 h 783"/>
                <a:gd name="T24" fmla="*/ 1235 w 1747"/>
                <a:gd name="T25" fmla="*/ 11 h 783"/>
                <a:gd name="T26" fmla="*/ 924 w 1747"/>
                <a:gd name="T27" fmla="*/ 33 h 783"/>
                <a:gd name="T28" fmla="*/ 621 w 1747"/>
                <a:gd name="T29" fmla="*/ 231 h 783"/>
                <a:gd name="T30" fmla="*/ 361 w 1747"/>
                <a:gd name="T31" fmla="*/ 349 h 783"/>
                <a:gd name="T32" fmla="*/ 142 w 1747"/>
                <a:gd name="T33" fmla="*/ 508 h 783"/>
                <a:gd name="T34" fmla="*/ 84 w 1747"/>
                <a:gd name="T35" fmla="*/ 563 h 783"/>
                <a:gd name="T36" fmla="*/ 36 w 1747"/>
                <a:gd name="T37" fmla="*/ 623 h 783"/>
                <a:gd name="T38" fmla="*/ 8 w 1747"/>
                <a:gd name="T39" fmla="*/ 709 h 783"/>
                <a:gd name="T40" fmla="*/ 94 w 1747"/>
                <a:gd name="T41" fmla="*/ 675 h 783"/>
                <a:gd name="T42" fmla="*/ 140 w 1747"/>
                <a:gd name="T43" fmla="*/ 624 h 783"/>
                <a:gd name="T44" fmla="*/ 64 w 1747"/>
                <a:gd name="T45" fmla="*/ 740 h 783"/>
                <a:gd name="T46" fmla="*/ 118 w 1747"/>
                <a:gd name="T47" fmla="*/ 745 h 783"/>
                <a:gd name="T48" fmla="*/ 210 w 1747"/>
                <a:gd name="T49" fmla="*/ 661 h 783"/>
                <a:gd name="T50" fmla="*/ 112 w 1747"/>
                <a:gd name="T51" fmla="*/ 742 h 783"/>
                <a:gd name="T52" fmla="*/ 84 w 1747"/>
                <a:gd name="T53" fmla="*/ 745 h 783"/>
                <a:gd name="T54" fmla="*/ 78 w 1747"/>
                <a:gd name="T55" fmla="*/ 739 h 783"/>
                <a:gd name="T56" fmla="*/ 76 w 1747"/>
                <a:gd name="T57" fmla="*/ 736 h 783"/>
                <a:gd name="T58" fmla="*/ 155 w 1747"/>
                <a:gd name="T59" fmla="*/ 629 h 783"/>
                <a:gd name="T60" fmla="*/ 54 w 1747"/>
                <a:gd name="T61" fmla="*/ 688 h 783"/>
                <a:gd name="T62" fmla="*/ 15 w 1747"/>
                <a:gd name="T63" fmla="*/ 701 h 783"/>
                <a:gd name="T64" fmla="*/ 11 w 1747"/>
                <a:gd name="T65" fmla="*/ 694 h 783"/>
                <a:gd name="T66" fmla="*/ 14 w 1747"/>
                <a:gd name="T67" fmla="*/ 690 h 783"/>
                <a:gd name="T68" fmla="*/ 81 w 1747"/>
                <a:gd name="T69" fmla="*/ 596 h 783"/>
                <a:gd name="T70" fmla="*/ 102 w 1747"/>
                <a:gd name="T71" fmla="*/ 577 h 783"/>
                <a:gd name="T72" fmla="*/ 99 w 1747"/>
                <a:gd name="T73" fmla="*/ 550 h 783"/>
                <a:gd name="T74" fmla="*/ 131 w 1747"/>
                <a:gd name="T75" fmla="*/ 523 h 783"/>
                <a:gd name="T76" fmla="*/ 328 w 1747"/>
                <a:gd name="T77" fmla="*/ 391 h 783"/>
                <a:gd name="T78" fmla="*/ 523 w 1747"/>
                <a:gd name="T79" fmla="*/ 277 h 783"/>
                <a:gd name="T80" fmla="*/ 770 w 1747"/>
                <a:gd name="T81" fmla="*/ 121 h 783"/>
                <a:gd name="T82" fmla="*/ 928 w 1747"/>
                <a:gd name="T83" fmla="*/ 45 h 783"/>
                <a:gd name="T84" fmla="*/ 1239 w 1747"/>
                <a:gd name="T85" fmla="*/ 23 h 783"/>
                <a:gd name="T86" fmla="*/ 1415 w 1747"/>
                <a:gd name="T87" fmla="*/ 91 h 783"/>
                <a:gd name="T88" fmla="*/ 1580 w 1747"/>
                <a:gd name="T89" fmla="*/ 237 h 783"/>
                <a:gd name="T90" fmla="*/ 1732 w 1747"/>
                <a:gd name="T91" fmla="*/ 652 h 783"/>
                <a:gd name="T92" fmla="*/ 1731 w 1747"/>
                <a:gd name="T93" fmla="*/ 767 h 783"/>
                <a:gd name="T94" fmla="*/ 434 w 1747"/>
                <a:gd name="T95" fmla="*/ 599 h 783"/>
                <a:gd name="T96" fmla="*/ 389 w 1747"/>
                <a:gd name="T97" fmla="*/ 550 h 783"/>
                <a:gd name="T98" fmla="*/ 352 w 1747"/>
                <a:gd name="T99" fmla="*/ 615 h 783"/>
                <a:gd name="T100" fmla="*/ 380 w 1747"/>
                <a:gd name="T101" fmla="*/ 730 h 783"/>
                <a:gd name="T102" fmla="*/ 374 w 1747"/>
                <a:gd name="T103" fmla="*/ 770 h 783"/>
                <a:gd name="T104" fmla="*/ 371 w 1747"/>
                <a:gd name="T105" fmla="*/ 773 h 783"/>
                <a:gd name="T106" fmla="*/ 352 w 1747"/>
                <a:gd name="T107" fmla="*/ 767 h 783"/>
                <a:gd name="T108" fmla="*/ 309 w 1747"/>
                <a:gd name="T109" fmla="*/ 655 h 783"/>
                <a:gd name="T110" fmla="*/ 216 w 1747"/>
                <a:gd name="T111" fmla="*/ 747 h 783"/>
                <a:gd name="T112" fmla="*/ 172 w 1747"/>
                <a:gd name="T113" fmla="*/ 770 h 783"/>
                <a:gd name="T114" fmla="*/ 157 w 1747"/>
                <a:gd name="T115" fmla="*/ 767 h 783"/>
                <a:gd name="T116" fmla="*/ 155 w 1747"/>
                <a:gd name="T117" fmla="*/ 759 h 783"/>
                <a:gd name="T118" fmla="*/ 239 w 1747"/>
                <a:gd name="T119" fmla="*/ 657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7" h="783">
                  <a:moveTo>
                    <a:pt x="210" y="661"/>
                  </a:moveTo>
                  <a:lnTo>
                    <a:pt x="215" y="663"/>
                  </a:lnTo>
                  <a:lnTo>
                    <a:pt x="225" y="666"/>
                  </a:lnTo>
                  <a:lnTo>
                    <a:pt x="225" y="660"/>
                  </a:lnTo>
                  <a:lnTo>
                    <a:pt x="221" y="655"/>
                  </a:lnTo>
                  <a:lnTo>
                    <a:pt x="209" y="666"/>
                  </a:lnTo>
                  <a:lnTo>
                    <a:pt x="198" y="676"/>
                  </a:lnTo>
                  <a:lnTo>
                    <a:pt x="185" y="691"/>
                  </a:lnTo>
                  <a:lnTo>
                    <a:pt x="173" y="706"/>
                  </a:lnTo>
                  <a:lnTo>
                    <a:pt x="164" y="719"/>
                  </a:lnTo>
                  <a:lnTo>
                    <a:pt x="157" y="733"/>
                  </a:lnTo>
                  <a:lnTo>
                    <a:pt x="152" y="745"/>
                  </a:lnTo>
                  <a:lnTo>
                    <a:pt x="149" y="755"/>
                  </a:lnTo>
                  <a:lnTo>
                    <a:pt x="149" y="768"/>
                  </a:lnTo>
                  <a:lnTo>
                    <a:pt x="154" y="771"/>
                  </a:lnTo>
                  <a:lnTo>
                    <a:pt x="157" y="777"/>
                  </a:lnTo>
                  <a:lnTo>
                    <a:pt x="163" y="780"/>
                  </a:lnTo>
                  <a:lnTo>
                    <a:pt x="169" y="782"/>
                  </a:lnTo>
                  <a:lnTo>
                    <a:pt x="176" y="782"/>
                  </a:lnTo>
                  <a:lnTo>
                    <a:pt x="187" y="779"/>
                  </a:lnTo>
                  <a:lnTo>
                    <a:pt x="198" y="774"/>
                  </a:lnTo>
                  <a:lnTo>
                    <a:pt x="212" y="767"/>
                  </a:lnTo>
                  <a:lnTo>
                    <a:pt x="215" y="764"/>
                  </a:lnTo>
                  <a:lnTo>
                    <a:pt x="228" y="755"/>
                  </a:lnTo>
                  <a:lnTo>
                    <a:pt x="243" y="743"/>
                  </a:lnTo>
                  <a:lnTo>
                    <a:pt x="257" y="731"/>
                  </a:lnTo>
                  <a:lnTo>
                    <a:pt x="271" y="713"/>
                  </a:lnTo>
                  <a:lnTo>
                    <a:pt x="283" y="697"/>
                  </a:lnTo>
                  <a:lnTo>
                    <a:pt x="292" y="682"/>
                  </a:lnTo>
                  <a:lnTo>
                    <a:pt x="300" y="667"/>
                  </a:lnTo>
                  <a:lnTo>
                    <a:pt x="294" y="664"/>
                  </a:lnTo>
                  <a:lnTo>
                    <a:pt x="295" y="670"/>
                  </a:lnTo>
                  <a:lnTo>
                    <a:pt x="301" y="670"/>
                  </a:lnTo>
                  <a:lnTo>
                    <a:pt x="309" y="669"/>
                  </a:lnTo>
                  <a:lnTo>
                    <a:pt x="304" y="663"/>
                  </a:lnTo>
                  <a:lnTo>
                    <a:pt x="298" y="663"/>
                  </a:lnTo>
                  <a:lnTo>
                    <a:pt x="301" y="681"/>
                  </a:lnTo>
                  <a:lnTo>
                    <a:pt x="307" y="697"/>
                  </a:lnTo>
                  <a:lnTo>
                    <a:pt x="313" y="715"/>
                  </a:lnTo>
                  <a:lnTo>
                    <a:pt x="321" y="731"/>
                  </a:lnTo>
                  <a:lnTo>
                    <a:pt x="328" y="746"/>
                  </a:lnTo>
                  <a:lnTo>
                    <a:pt x="337" y="758"/>
                  </a:lnTo>
                  <a:lnTo>
                    <a:pt x="346" y="768"/>
                  </a:lnTo>
                  <a:lnTo>
                    <a:pt x="349" y="771"/>
                  </a:lnTo>
                  <a:lnTo>
                    <a:pt x="358" y="779"/>
                  </a:lnTo>
                  <a:lnTo>
                    <a:pt x="365" y="782"/>
                  </a:lnTo>
                  <a:lnTo>
                    <a:pt x="370" y="783"/>
                  </a:lnTo>
                  <a:lnTo>
                    <a:pt x="377" y="783"/>
                  </a:lnTo>
                  <a:lnTo>
                    <a:pt x="382" y="779"/>
                  </a:lnTo>
                  <a:lnTo>
                    <a:pt x="386" y="777"/>
                  </a:lnTo>
                  <a:lnTo>
                    <a:pt x="391" y="770"/>
                  </a:lnTo>
                  <a:lnTo>
                    <a:pt x="394" y="759"/>
                  </a:lnTo>
                  <a:lnTo>
                    <a:pt x="394" y="747"/>
                  </a:lnTo>
                  <a:lnTo>
                    <a:pt x="395" y="743"/>
                  </a:lnTo>
                  <a:lnTo>
                    <a:pt x="394" y="728"/>
                  </a:lnTo>
                  <a:lnTo>
                    <a:pt x="392" y="712"/>
                  </a:lnTo>
                  <a:lnTo>
                    <a:pt x="388" y="693"/>
                  </a:lnTo>
                  <a:lnTo>
                    <a:pt x="382" y="675"/>
                  </a:lnTo>
                  <a:lnTo>
                    <a:pt x="382" y="672"/>
                  </a:lnTo>
                  <a:lnTo>
                    <a:pt x="382" y="675"/>
                  </a:lnTo>
                  <a:lnTo>
                    <a:pt x="371" y="646"/>
                  </a:lnTo>
                  <a:lnTo>
                    <a:pt x="365" y="635"/>
                  </a:lnTo>
                  <a:lnTo>
                    <a:pt x="358" y="623"/>
                  </a:lnTo>
                  <a:lnTo>
                    <a:pt x="352" y="624"/>
                  </a:lnTo>
                  <a:lnTo>
                    <a:pt x="358" y="627"/>
                  </a:lnTo>
                  <a:lnTo>
                    <a:pt x="358" y="620"/>
                  </a:lnTo>
                  <a:lnTo>
                    <a:pt x="359" y="615"/>
                  </a:lnTo>
                  <a:lnTo>
                    <a:pt x="356" y="606"/>
                  </a:lnTo>
                  <a:lnTo>
                    <a:pt x="350" y="606"/>
                  </a:lnTo>
                  <a:lnTo>
                    <a:pt x="356" y="611"/>
                  </a:lnTo>
                  <a:lnTo>
                    <a:pt x="374" y="592"/>
                  </a:lnTo>
                  <a:lnTo>
                    <a:pt x="391" y="574"/>
                  </a:lnTo>
                  <a:lnTo>
                    <a:pt x="401" y="557"/>
                  </a:lnTo>
                  <a:lnTo>
                    <a:pt x="405" y="551"/>
                  </a:lnTo>
                  <a:lnTo>
                    <a:pt x="407" y="545"/>
                  </a:lnTo>
                  <a:lnTo>
                    <a:pt x="411" y="534"/>
                  </a:lnTo>
                  <a:lnTo>
                    <a:pt x="417" y="523"/>
                  </a:lnTo>
                  <a:lnTo>
                    <a:pt x="435" y="502"/>
                  </a:lnTo>
                  <a:lnTo>
                    <a:pt x="456" y="485"/>
                  </a:lnTo>
                  <a:lnTo>
                    <a:pt x="478" y="471"/>
                  </a:lnTo>
                  <a:lnTo>
                    <a:pt x="474" y="465"/>
                  </a:lnTo>
                  <a:lnTo>
                    <a:pt x="468" y="462"/>
                  </a:lnTo>
                  <a:lnTo>
                    <a:pt x="443" y="525"/>
                  </a:lnTo>
                  <a:lnTo>
                    <a:pt x="422" y="592"/>
                  </a:lnTo>
                  <a:lnTo>
                    <a:pt x="407" y="660"/>
                  </a:lnTo>
                  <a:lnTo>
                    <a:pt x="398" y="731"/>
                  </a:lnTo>
                  <a:lnTo>
                    <a:pt x="396" y="739"/>
                  </a:lnTo>
                  <a:lnTo>
                    <a:pt x="405" y="739"/>
                  </a:lnTo>
                  <a:lnTo>
                    <a:pt x="1072" y="755"/>
                  </a:lnTo>
                  <a:lnTo>
                    <a:pt x="1738" y="773"/>
                  </a:lnTo>
                  <a:lnTo>
                    <a:pt x="1742" y="773"/>
                  </a:lnTo>
                  <a:lnTo>
                    <a:pt x="1742" y="768"/>
                  </a:lnTo>
                  <a:lnTo>
                    <a:pt x="1744" y="765"/>
                  </a:lnTo>
                  <a:lnTo>
                    <a:pt x="1742" y="765"/>
                  </a:lnTo>
                  <a:lnTo>
                    <a:pt x="1745" y="730"/>
                  </a:lnTo>
                  <a:lnTo>
                    <a:pt x="1745" y="725"/>
                  </a:lnTo>
                  <a:lnTo>
                    <a:pt x="1747" y="688"/>
                  </a:lnTo>
                  <a:lnTo>
                    <a:pt x="1745" y="651"/>
                  </a:lnTo>
                  <a:lnTo>
                    <a:pt x="1742" y="614"/>
                  </a:lnTo>
                  <a:lnTo>
                    <a:pt x="1738" y="578"/>
                  </a:lnTo>
                  <a:lnTo>
                    <a:pt x="1732" y="542"/>
                  </a:lnTo>
                  <a:lnTo>
                    <a:pt x="1725" y="508"/>
                  </a:lnTo>
                  <a:lnTo>
                    <a:pt x="1716" y="474"/>
                  </a:lnTo>
                  <a:lnTo>
                    <a:pt x="1693" y="409"/>
                  </a:lnTo>
                  <a:lnTo>
                    <a:pt x="1665" y="346"/>
                  </a:lnTo>
                  <a:lnTo>
                    <a:pt x="1632" y="288"/>
                  </a:lnTo>
                  <a:lnTo>
                    <a:pt x="1594" y="235"/>
                  </a:lnTo>
                  <a:lnTo>
                    <a:pt x="1591" y="231"/>
                  </a:lnTo>
                  <a:lnTo>
                    <a:pt x="1547" y="182"/>
                  </a:lnTo>
                  <a:lnTo>
                    <a:pt x="1500" y="138"/>
                  </a:lnTo>
                  <a:lnTo>
                    <a:pt x="1448" y="100"/>
                  </a:lnTo>
                  <a:lnTo>
                    <a:pt x="1421" y="82"/>
                  </a:lnTo>
                  <a:lnTo>
                    <a:pt x="1364" y="52"/>
                  </a:lnTo>
                  <a:lnTo>
                    <a:pt x="1335" y="40"/>
                  </a:lnTo>
                  <a:lnTo>
                    <a:pt x="1272" y="20"/>
                  </a:lnTo>
                  <a:lnTo>
                    <a:pt x="1266" y="18"/>
                  </a:lnTo>
                  <a:lnTo>
                    <a:pt x="1235" y="11"/>
                  </a:lnTo>
                  <a:lnTo>
                    <a:pt x="1202" y="6"/>
                  </a:lnTo>
                  <a:lnTo>
                    <a:pt x="1168" y="2"/>
                  </a:lnTo>
                  <a:lnTo>
                    <a:pt x="1135" y="0"/>
                  </a:lnTo>
                  <a:lnTo>
                    <a:pt x="1098" y="0"/>
                  </a:lnTo>
                  <a:lnTo>
                    <a:pt x="1062" y="3"/>
                  </a:lnTo>
                  <a:lnTo>
                    <a:pt x="1026" y="8"/>
                  </a:lnTo>
                  <a:lnTo>
                    <a:pt x="992" y="14"/>
                  </a:lnTo>
                  <a:lnTo>
                    <a:pt x="958" y="23"/>
                  </a:lnTo>
                  <a:lnTo>
                    <a:pt x="924" y="33"/>
                  </a:lnTo>
                  <a:lnTo>
                    <a:pt x="889" y="45"/>
                  </a:lnTo>
                  <a:lnTo>
                    <a:pt x="824" y="75"/>
                  </a:lnTo>
                  <a:lnTo>
                    <a:pt x="793" y="92"/>
                  </a:lnTo>
                  <a:lnTo>
                    <a:pt x="790" y="94"/>
                  </a:lnTo>
                  <a:lnTo>
                    <a:pt x="758" y="113"/>
                  </a:lnTo>
                  <a:lnTo>
                    <a:pt x="729" y="134"/>
                  </a:lnTo>
                  <a:lnTo>
                    <a:pt x="700" y="156"/>
                  </a:lnTo>
                  <a:lnTo>
                    <a:pt x="672" y="180"/>
                  </a:lnTo>
                  <a:lnTo>
                    <a:pt x="621" y="231"/>
                  </a:lnTo>
                  <a:lnTo>
                    <a:pt x="626" y="235"/>
                  </a:lnTo>
                  <a:lnTo>
                    <a:pt x="623" y="231"/>
                  </a:lnTo>
                  <a:lnTo>
                    <a:pt x="600" y="237"/>
                  </a:lnTo>
                  <a:lnTo>
                    <a:pt x="577" y="245"/>
                  </a:lnTo>
                  <a:lnTo>
                    <a:pt x="519" y="265"/>
                  </a:lnTo>
                  <a:lnTo>
                    <a:pt x="463" y="290"/>
                  </a:lnTo>
                  <a:lnTo>
                    <a:pt x="413" y="317"/>
                  </a:lnTo>
                  <a:lnTo>
                    <a:pt x="408" y="320"/>
                  </a:lnTo>
                  <a:lnTo>
                    <a:pt x="361" y="349"/>
                  </a:lnTo>
                  <a:lnTo>
                    <a:pt x="316" y="384"/>
                  </a:lnTo>
                  <a:lnTo>
                    <a:pt x="274" y="422"/>
                  </a:lnTo>
                  <a:lnTo>
                    <a:pt x="233" y="464"/>
                  </a:lnTo>
                  <a:lnTo>
                    <a:pt x="194" y="511"/>
                  </a:lnTo>
                  <a:lnTo>
                    <a:pt x="198" y="514"/>
                  </a:lnTo>
                  <a:lnTo>
                    <a:pt x="198" y="510"/>
                  </a:lnTo>
                  <a:lnTo>
                    <a:pt x="176" y="507"/>
                  </a:lnTo>
                  <a:lnTo>
                    <a:pt x="158" y="507"/>
                  </a:lnTo>
                  <a:lnTo>
                    <a:pt x="142" y="508"/>
                  </a:lnTo>
                  <a:lnTo>
                    <a:pt x="127" y="511"/>
                  </a:lnTo>
                  <a:lnTo>
                    <a:pt x="114" y="517"/>
                  </a:lnTo>
                  <a:lnTo>
                    <a:pt x="111" y="519"/>
                  </a:lnTo>
                  <a:lnTo>
                    <a:pt x="100" y="526"/>
                  </a:lnTo>
                  <a:lnTo>
                    <a:pt x="91" y="534"/>
                  </a:lnTo>
                  <a:lnTo>
                    <a:pt x="87" y="544"/>
                  </a:lnTo>
                  <a:lnTo>
                    <a:pt x="85" y="551"/>
                  </a:lnTo>
                  <a:lnTo>
                    <a:pt x="84" y="556"/>
                  </a:lnTo>
                  <a:lnTo>
                    <a:pt x="84" y="563"/>
                  </a:lnTo>
                  <a:lnTo>
                    <a:pt x="85" y="571"/>
                  </a:lnTo>
                  <a:lnTo>
                    <a:pt x="90" y="580"/>
                  </a:lnTo>
                  <a:lnTo>
                    <a:pt x="96" y="578"/>
                  </a:lnTo>
                  <a:lnTo>
                    <a:pt x="93" y="574"/>
                  </a:lnTo>
                  <a:lnTo>
                    <a:pt x="84" y="578"/>
                  </a:lnTo>
                  <a:lnTo>
                    <a:pt x="79" y="581"/>
                  </a:lnTo>
                  <a:lnTo>
                    <a:pt x="69" y="589"/>
                  </a:lnTo>
                  <a:lnTo>
                    <a:pt x="50" y="608"/>
                  </a:lnTo>
                  <a:lnTo>
                    <a:pt x="36" y="623"/>
                  </a:lnTo>
                  <a:lnTo>
                    <a:pt x="24" y="638"/>
                  </a:lnTo>
                  <a:lnTo>
                    <a:pt x="15" y="651"/>
                  </a:lnTo>
                  <a:lnTo>
                    <a:pt x="8" y="664"/>
                  </a:lnTo>
                  <a:lnTo>
                    <a:pt x="3" y="676"/>
                  </a:lnTo>
                  <a:lnTo>
                    <a:pt x="0" y="687"/>
                  </a:lnTo>
                  <a:lnTo>
                    <a:pt x="0" y="698"/>
                  </a:lnTo>
                  <a:lnTo>
                    <a:pt x="5" y="703"/>
                  </a:lnTo>
                  <a:lnTo>
                    <a:pt x="8" y="707"/>
                  </a:lnTo>
                  <a:lnTo>
                    <a:pt x="8" y="709"/>
                  </a:lnTo>
                  <a:lnTo>
                    <a:pt x="14" y="712"/>
                  </a:lnTo>
                  <a:lnTo>
                    <a:pt x="20" y="713"/>
                  </a:lnTo>
                  <a:lnTo>
                    <a:pt x="27" y="713"/>
                  </a:lnTo>
                  <a:lnTo>
                    <a:pt x="38" y="710"/>
                  </a:lnTo>
                  <a:lnTo>
                    <a:pt x="50" y="706"/>
                  </a:lnTo>
                  <a:lnTo>
                    <a:pt x="54" y="703"/>
                  </a:lnTo>
                  <a:lnTo>
                    <a:pt x="66" y="695"/>
                  </a:lnTo>
                  <a:lnTo>
                    <a:pt x="79" y="687"/>
                  </a:lnTo>
                  <a:lnTo>
                    <a:pt x="94" y="675"/>
                  </a:lnTo>
                  <a:lnTo>
                    <a:pt x="108" y="661"/>
                  </a:lnTo>
                  <a:lnTo>
                    <a:pt x="124" y="642"/>
                  </a:lnTo>
                  <a:lnTo>
                    <a:pt x="139" y="624"/>
                  </a:lnTo>
                  <a:lnTo>
                    <a:pt x="133" y="620"/>
                  </a:lnTo>
                  <a:lnTo>
                    <a:pt x="130" y="623"/>
                  </a:lnTo>
                  <a:lnTo>
                    <a:pt x="136" y="629"/>
                  </a:lnTo>
                  <a:lnTo>
                    <a:pt x="142" y="633"/>
                  </a:lnTo>
                  <a:lnTo>
                    <a:pt x="145" y="629"/>
                  </a:lnTo>
                  <a:lnTo>
                    <a:pt x="140" y="624"/>
                  </a:lnTo>
                  <a:lnTo>
                    <a:pt x="125" y="636"/>
                  </a:lnTo>
                  <a:lnTo>
                    <a:pt x="114" y="648"/>
                  </a:lnTo>
                  <a:lnTo>
                    <a:pt x="100" y="663"/>
                  </a:lnTo>
                  <a:lnTo>
                    <a:pt x="88" y="678"/>
                  </a:lnTo>
                  <a:lnTo>
                    <a:pt x="79" y="693"/>
                  </a:lnTo>
                  <a:lnTo>
                    <a:pt x="72" y="704"/>
                  </a:lnTo>
                  <a:lnTo>
                    <a:pt x="67" y="716"/>
                  </a:lnTo>
                  <a:lnTo>
                    <a:pt x="64" y="728"/>
                  </a:lnTo>
                  <a:lnTo>
                    <a:pt x="64" y="740"/>
                  </a:lnTo>
                  <a:lnTo>
                    <a:pt x="69" y="745"/>
                  </a:lnTo>
                  <a:lnTo>
                    <a:pt x="72" y="749"/>
                  </a:lnTo>
                  <a:lnTo>
                    <a:pt x="72" y="750"/>
                  </a:lnTo>
                  <a:lnTo>
                    <a:pt x="78" y="753"/>
                  </a:lnTo>
                  <a:lnTo>
                    <a:pt x="84" y="755"/>
                  </a:lnTo>
                  <a:lnTo>
                    <a:pt x="91" y="755"/>
                  </a:lnTo>
                  <a:lnTo>
                    <a:pt x="102" y="752"/>
                  </a:lnTo>
                  <a:lnTo>
                    <a:pt x="114" y="747"/>
                  </a:lnTo>
                  <a:lnTo>
                    <a:pt x="118" y="745"/>
                  </a:lnTo>
                  <a:lnTo>
                    <a:pt x="130" y="737"/>
                  </a:lnTo>
                  <a:lnTo>
                    <a:pt x="143" y="728"/>
                  </a:lnTo>
                  <a:lnTo>
                    <a:pt x="158" y="716"/>
                  </a:lnTo>
                  <a:lnTo>
                    <a:pt x="172" y="703"/>
                  </a:lnTo>
                  <a:lnTo>
                    <a:pt x="193" y="681"/>
                  </a:lnTo>
                  <a:lnTo>
                    <a:pt x="207" y="658"/>
                  </a:lnTo>
                  <a:lnTo>
                    <a:pt x="201" y="654"/>
                  </a:lnTo>
                  <a:lnTo>
                    <a:pt x="200" y="660"/>
                  </a:lnTo>
                  <a:lnTo>
                    <a:pt x="210" y="661"/>
                  </a:lnTo>
                  <a:close/>
                  <a:moveTo>
                    <a:pt x="203" y="649"/>
                  </a:moveTo>
                  <a:lnTo>
                    <a:pt x="198" y="646"/>
                  </a:lnTo>
                  <a:lnTo>
                    <a:pt x="181" y="673"/>
                  </a:lnTo>
                  <a:lnTo>
                    <a:pt x="161" y="694"/>
                  </a:lnTo>
                  <a:lnTo>
                    <a:pt x="146" y="709"/>
                  </a:lnTo>
                  <a:lnTo>
                    <a:pt x="131" y="721"/>
                  </a:lnTo>
                  <a:lnTo>
                    <a:pt x="118" y="730"/>
                  </a:lnTo>
                  <a:lnTo>
                    <a:pt x="106" y="737"/>
                  </a:lnTo>
                  <a:lnTo>
                    <a:pt x="112" y="742"/>
                  </a:lnTo>
                  <a:lnTo>
                    <a:pt x="109" y="736"/>
                  </a:lnTo>
                  <a:lnTo>
                    <a:pt x="106" y="737"/>
                  </a:lnTo>
                  <a:lnTo>
                    <a:pt x="112" y="742"/>
                  </a:lnTo>
                  <a:lnTo>
                    <a:pt x="109" y="736"/>
                  </a:lnTo>
                  <a:lnTo>
                    <a:pt x="97" y="740"/>
                  </a:lnTo>
                  <a:lnTo>
                    <a:pt x="87" y="743"/>
                  </a:lnTo>
                  <a:lnTo>
                    <a:pt x="79" y="743"/>
                  </a:lnTo>
                  <a:lnTo>
                    <a:pt x="81" y="749"/>
                  </a:lnTo>
                  <a:lnTo>
                    <a:pt x="84" y="745"/>
                  </a:lnTo>
                  <a:lnTo>
                    <a:pt x="79" y="743"/>
                  </a:lnTo>
                  <a:lnTo>
                    <a:pt x="81" y="749"/>
                  </a:lnTo>
                  <a:lnTo>
                    <a:pt x="84" y="745"/>
                  </a:lnTo>
                  <a:lnTo>
                    <a:pt x="79" y="743"/>
                  </a:lnTo>
                  <a:lnTo>
                    <a:pt x="75" y="746"/>
                  </a:lnTo>
                  <a:lnTo>
                    <a:pt x="79" y="743"/>
                  </a:lnTo>
                  <a:lnTo>
                    <a:pt x="75" y="736"/>
                  </a:lnTo>
                  <a:lnTo>
                    <a:pt x="72" y="740"/>
                  </a:lnTo>
                  <a:lnTo>
                    <a:pt x="78" y="739"/>
                  </a:lnTo>
                  <a:lnTo>
                    <a:pt x="75" y="736"/>
                  </a:lnTo>
                  <a:lnTo>
                    <a:pt x="72" y="740"/>
                  </a:lnTo>
                  <a:lnTo>
                    <a:pt x="78" y="739"/>
                  </a:lnTo>
                  <a:lnTo>
                    <a:pt x="78" y="731"/>
                  </a:lnTo>
                  <a:lnTo>
                    <a:pt x="70" y="731"/>
                  </a:lnTo>
                  <a:lnTo>
                    <a:pt x="76" y="736"/>
                  </a:lnTo>
                  <a:lnTo>
                    <a:pt x="78" y="731"/>
                  </a:lnTo>
                  <a:lnTo>
                    <a:pt x="70" y="731"/>
                  </a:lnTo>
                  <a:lnTo>
                    <a:pt x="76" y="736"/>
                  </a:lnTo>
                  <a:lnTo>
                    <a:pt x="79" y="724"/>
                  </a:lnTo>
                  <a:lnTo>
                    <a:pt x="84" y="712"/>
                  </a:lnTo>
                  <a:lnTo>
                    <a:pt x="91" y="700"/>
                  </a:lnTo>
                  <a:lnTo>
                    <a:pt x="100" y="685"/>
                  </a:lnTo>
                  <a:lnTo>
                    <a:pt x="112" y="670"/>
                  </a:lnTo>
                  <a:lnTo>
                    <a:pt x="124" y="657"/>
                  </a:lnTo>
                  <a:lnTo>
                    <a:pt x="137" y="643"/>
                  </a:lnTo>
                  <a:lnTo>
                    <a:pt x="151" y="633"/>
                  </a:lnTo>
                  <a:lnTo>
                    <a:pt x="155" y="629"/>
                  </a:lnTo>
                  <a:lnTo>
                    <a:pt x="148" y="624"/>
                  </a:lnTo>
                  <a:lnTo>
                    <a:pt x="142" y="620"/>
                  </a:lnTo>
                  <a:lnTo>
                    <a:pt x="137" y="617"/>
                  </a:lnTo>
                  <a:lnTo>
                    <a:pt x="130" y="612"/>
                  </a:lnTo>
                  <a:lnTo>
                    <a:pt x="127" y="617"/>
                  </a:lnTo>
                  <a:lnTo>
                    <a:pt x="97" y="652"/>
                  </a:lnTo>
                  <a:lnTo>
                    <a:pt x="82" y="667"/>
                  </a:lnTo>
                  <a:lnTo>
                    <a:pt x="67" y="679"/>
                  </a:lnTo>
                  <a:lnTo>
                    <a:pt x="54" y="688"/>
                  </a:lnTo>
                  <a:lnTo>
                    <a:pt x="42" y="695"/>
                  </a:lnTo>
                  <a:lnTo>
                    <a:pt x="48" y="700"/>
                  </a:lnTo>
                  <a:lnTo>
                    <a:pt x="45" y="694"/>
                  </a:lnTo>
                  <a:lnTo>
                    <a:pt x="42" y="695"/>
                  </a:lnTo>
                  <a:lnTo>
                    <a:pt x="48" y="700"/>
                  </a:lnTo>
                  <a:lnTo>
                    <a:pt x="45" y="694"/>
                  </a:lnTo>
                  <a:lnTo>
                    <a:pt x="33" y="698"/>
                  </a:lnTo>
                  <a:lnTo>
                    <a:pt x="23" y="701"/>
                  </a:lnTo>
                  <a:lnTo>
                    <a:pt x="15" y="701"/>
                  </a:lnTo>
                  <a:lnTo>
                    <a:pt x="17" y="707"/>
                  </a:lnTo>
                  <a:lnTo>
                    <a:pt x="20" y="703"/>
                  </a:lnTo>
                  <a:lnTo>
                    <a:pt x="15" y="701"/>
                  </a:lnTo>
                  <a:lnTo>
                    <a:pt x="17" y="707"/>
                  </a:lnTo>
                  <a:lnTo>
                    <a:pt x="20" y="703"/>
                  </a:lnTo>
                  <a:lnTo>
                    <a:pt x="15" y="701"/>
                  </a:lnTo>
                  <a:lnTo>
                    <a:pt x="11" y="704"/>
                  </a:lnTo>
                  <a:lnTo>
                    <a:pt x="15" y="701"/>
                  </a:lnTo>
                  <a:lnTo>
                    <a:pt x="11" y="694"/>
                  </a:lnTo>
                  <a:lnTo>
                    <a:pt x="8" y="698"/>
                  </a:lnTo>
                  <a:lnTo>
                    <a:pt x="14" y="697"/>
                  </a:lnTo>
                  <a:lnTo>
                    <a:pt x="11" y="694"/>
                  </a:lnTo>
                  <a:lnTo>
                    <a:pt x="8" y="698"/>
                  </a:lnTo>
                  <a:lnTo>
                    <a:pt x="14" y="697"/>
                  </a:lnTo>
                  <a:lnTo>
                    <a:pt x="14" y="690"/>
                  </a:lnTo>
                  <a:lnTo>
                    <a:pt x="6" y="690"/>
                  </a:lnTo>
                  <a:lnTo>
                    <a:pt x="12" y="694"/>
                  </a:lnTo>
                  <a:lnTo>
                    <a:pt x="14" y="690"/>
                  </a:lnTo>
                  <a:lnTo>
                    <a:pt x="6" y="690"/>
                  </a:lnTo>
                  <a:lnTo>
                    <a:pt x="12" y="694"/>
                  </a:lnTo>
                  <a:lnTo>
                    <a:pt x="15" y="684"/>
                  </a:lnTo>
                  <a:lnTo>
                    <a:pt x="20" y="672"/>
                  </a:lnTo>
                  <a:lnTo>
                    <a:pt x="27" y="658"/>
                  </a:lnTo>
                  <a:lnTo>
                    <a:pt x="36" y="645"/>
                  </a:lnTo>
                  <a:lnTo>
                    <a:pt x="48" y="630"/>
                  </a:lnTo>
                  <a:lnTo>
                    <a:pt x="60" y="617"/>
                  </a:lnTo>
                  <a:lnTo>
                    <a:pt x="81" y="596"/>
                  </a:lnTo>
                  <a:lnTo>
                    <a:pt x="91" y="589"/>
                  </a:lnTo>
                  <a:lnTo>
                    <a:pt x="85" y="584"/>
                  </a:lnTo>
                  <a:lnTo>
                    <a:pt x="88" y="590"/>
                  </a:lnTo>
                  <a:lnTo>
                    <a:pt x="91" y="589"/>
                  </a:lnTo>
                  <a:lnTo>
                    <a:pt x="85" y="584"/>
                  </a:lnTo>
                  <a:lnTo>
                    <a:pt x="88" y="590"/>
                  </a:lnTo>
                  <a:lnTo>
                    <a:pt x="100" y="584"/>
                  </a:lnTo>
                  <a:lnTo>
                    <a:pt x="103" y="581"/>
                  </a:lnTo>
                  <a:lnTo>
                    <a:pt x="102" y="577"/>
                  </a:lnTo>
                  <a:lnTo>
                    <a:pt x="99" y="569"/>
                  </a:lnTo>
                  <a:lnTo>
                    <a:pt x="97" y="562"/>
                  </a:lnTo>
                  <a:lnTo>
                    <a:pt x="97" y="554"/>
                  </a:lnTo>
                  <a:lnTo>
                    <a:pt x="91" y="554"/>
                  </a:lnTo>
                  <a:lnTo>
                    <a:pt x="97" y="559"/>
                  </a:lnTo>
                  <a:lnTo>
                    <a:pt x="97" y="554"/>
                  </a:lnTo>
                  <a:lnTo>
                    <a:pt x="91" y="554"/>
                  </a:lnTo>
                  <a:lnTo>
                    <a:pt x="97" y="559"/>
                  </a:lnTo>
                  <a:lnTo>
                    <a:pt x="99" y="550"/>
                  </a:lnTo>
                  <a:lnTo>
                    <a:pt x="103" y="541"/>
                  </a:lnTo>
                  <a:lnTo>
                    <a:pt x="112" y="534"/>
                  </a:lnTo>
                  <a:lnTo>
                    <a:pt x="123" y="526"/>
                  </a:lnTo>
                  <a:lnTo>
                    <a:pt x="117" y="523"/>
                  </a:lnTo>
                  <a:lnTo>
                    <a:pt x="118" y="529"/>
                  </a:lnTo>
                  <a:lnTo>
                    <a:pt x="123" y="526"/>
                  </a:lnTo>
                  <a:lnTo>
                    <a:pt x="117" y="523"/>
                  </a:lnTo>
                  <a:lnTo>
                    <a:pt x="118" y="529"/>
                  </a:lnTo>
                  <a:lnTo>
                    <a:pt x="131" y="523"/>
                  </a:lnTo>
                  <a:lnTo>
                    <a:pt x="146" y="520"/>
                  </a:lnTo>
                  <a:lnTo>
                    <a:pt x="163" y="519"/>
                  </a:lnTo>
                  <a:lnTo>
                    <a:pt x="181" y="519"/>
                  </a:lnTo>
                  <a:lnTo>
                    <a:pt x="200" y="520"/>
                  </a:lnTo>
                  <a:lnTo>
                    <a:pt x="201" y="520"/>
                  </a:lnTo>
                  <a:lnTo>
                    <a:pt x="204" y="519"/>
                  </a:lnTo>
                  <a:lnTo>
                    <a:pt x="245" y="471"/>
                  </a:lnTo>
                  <a:lnTo>
                    <a:pt x="286" y="430"/>
                  </a:lnTo>
                  <a:lnTo>
                    <a:pt x="328" y="391"/>
                  </a:lnTo>
                  <a:lnTo>
                    <a:pt x="373" y="357"/>
                  </a:lnTo>
                  <a:lnTo>
                    <a:pt x="420" y="327"/>
                  </a:lnTo>
                  <a:lnTo>
                    <a:pt x="414" y="323"/>
                  </a:lnTo>
                  <a:lnTo>
                    <a:pt x="417" y="329"/>
                  </a:lnTo>
                  <a:lnTo>
                    <a:pt x="420" y="327"/>
                  </a:lnTo>
                  <a:lnTo>
                    <a:pt x="414" y="323"/>
                  </a:lnTo>
                  <a:lnTo>
                    <a:pt x="417" y="329"/>
                  </a:lnTo>
                  <a:lnTo>
                    <a:pt x="468" y="302"/>
                  </a:lnTo>
                  <a:lnTo>
                    <a:pt x="523" y="277"/>
                  </a:lnTo>
                  <a:lnTo>
                    <a:pt x="583" y="256"/>
                  </a:lnTo>
                  <a:lnTo>
                    <a:pt x="605" y="248"/>
                  </a:lnTo>
                  <a:lnTo>
                    <a:pt x="629" y="241"/>
                  </a:lnTo>
                  <a:lnTo>
                    <a:pt x="630" y="239"/>
                  </a:lnTo>
                  <a:lnTo>
                    <a:pt x="632" y="239"/>
                  </a:lnTo>
                  <a:lnTo>
                    <a:pt x="684" y="187"/>
                  </a:lnTo>
                  <a:lnTo>
                    <a:pt x="712" y="164"/>
                  </a:lnTo>
                  <a:lnTo>
                    <a:pt x="740" y="141"/>
                  </a:lnTo>
                  <a:lnTo>
                    <a:pt x="770" y="121"/>
                  </a:lnTo>
                  <a:lnTo>
                    <a:pt x="801" y="101"/>
                  </a:lnTo>
                  <a:lnTo>
                    <a:pt x="796" y="98"/>
                  </a:lnTo>
                  <a:lnTo>
                    <a:pt x="797" y="104"/>
                  </a:lnTo>
                  <a:lnTo>
                    <a:pt x="801" y="101"/>
                  </a:lnTo>
                  <a:lnTo>
                    <a:pt x="796" y="98"/>
                  </a:lnTo>
                  <a:lnTo>
                    <a:pt x="797" y="104"/>
                  </a:lnTo>
                  <a:lnTo>
                    <a:pt x="828" y="86"/>
                  </a:lnTo>
                  <a:lnTo>
                    <a:pt x="894" y="57"/>
                  </a:lnTo>
                  <a:lnTo>
                    <a:pt x="928" y="45"/>
                  </a:lnTo>
                  <a:lnTo>
                    <a:pt x="962" y="34"/>
                  </a:lnTo>
                  <a:lnTo>
                    <a:pt x="997" y="26"/>
                  </a:lnTo>
                  <a:lnTo>
                    <a:pt x="1031" y="20"/>
                  </a:lnTo>
                  <a:lnTo>
                    <a:pt x="1067" y="15"/>
                  </a:lnTo>
                  <a:lnTo>
                    <a:pt x="1102" y="12"/>
                  </a:lnTo>
                  <a:lnTo>
                    <a:pt x="1138" y="12"/>
                  </a:lnTo>
                  <a:lnTo>
                    <a:pt x="1172" y="14"/>
                  </a:lnTo>
                  <a:lnTo>
                    <a:pt x="1206" y="18"/>
                  </a:lnTo>
                  <a:lnTo>
                    <a:pt x="1239" y="23"/>
                  </a:lnTo>
                  <a:lnTo>
                    <a:pt x="1270" y="30"/>
                  </a:lnTo>
                  <a:lnTo>
                    <a:pt x="1269" y="24"/>
                  </a:lnTo>
                  <a:lnTo>
                    <a:pt x="1266" y="29"/>
                  </a:lnTo>
                  <a:lnTo>
                    <a:pt x="1270" y="30"/>
                  </a:lnTo>
                  <a:lnTo>
                    <a:pt x="1269" y="24"/>
                  </a:lnTo>
                  <a:lnTo>
                    <a:pt x="1266" y="29"/>
                  </a:lnTo>
                  <a:lnTo>
                    <a:pt x="1329" y="49"/>
                  </a:lnTo>
                  <a:lnTo>
                    <a:pt x="1358" y="61"/>
                  </a:lnTo>
                  <a:lnTo>
                    <a:pt x="1415" y="91"/>
                  </a:lnTo>
                  <a:lnTo>
                    <a:pt x="1442" y="109"/>
                  </a:lnTo>
                  <a:lnTo>
                    <a:pt x="1494" y="147"/>
                  </a:lnTo>
                  <a:lnTo>
                    <a:pt x="1541" y="190"/>
                  </a:lnTo>
                  <a:lnTo>
                    <a:pt x="1585" y="239"/>
                  </a:lnTo>
                  <a:lnTo>
                    <a:pt x="1588" y="235"/>
                  </a:lnTo>
                  <a:lnTo>
                    <a:pt x="1580" y="237"/>
                  </a:lnTo>
                  <a:lnTo>
                    <a:pt x="1585" y="239"/>
                  </a:lnTo>
                  <a:lnTo>
                    <a:pt x="1588" y="235"/>
                  </a:lnTo>
                  <a:lnTo>
                    <a:pt x="1580" y="237"/>
                  </a:lnTo>
                  <a:lnTo>
                    <a:pt x="1619" y="290"/>
                  </a:lnTo>
                  <a:lnTo>
                    <a:pt x="1652" y="348"/>
                  </a:lnTo>
                  <a:lnTo>
                    <a:pt x="1680" y="410"/>
                  </a:lnTo>
                  <a:lnTo>
                    <a:pt x="1702" y="476"/>
                  </a:lnTo>
                  <a:lnTo>
                    <a:pt x="1711" y="510"/>
                  </a:lnTo>
                  <a:lnTo>
                    <a:pt x="1719" y="544"/>
                  </a:lnTo>
                  <a:lnTo>
                    <a:pt x="1725" y="580"/>
                  </a:lnTo>
                  <a:lnTo>
                    <a:pt x="1729" y="615"/>
                  </a:lnTo>
                  <a:lnTo>
                    <a:pt x="1732" y="652"/>
                  </a:lnTo>
                  <a:lnTo>
                    <a:pt x="1734" y="690"/>
                  </a:lnTo>
                  <a:lnTo>
                    <a:pt x="1732" y="727"/>
                  </a:lnTo>
                  <a:lnTo>
                    <a:pt x="1740" y="725"/>
                  </a:lnTo>
                  <a:lnTo>
                    <a:pt x="1734" y="722"/>
                  </a:lnTo>
                  <a:lnTo>
                    <a:pt x="1732" y="727"/>
                  </a:lnTo>
                  <a:lnTo>
                    <a:pt x="1740" y="725"/>
                  </a:lnTo>
                  <a:lnTo>
                    <a:pt x="1734" y="722"/>
                  </a:lnTo>
                  <a:lnTo>
                    <a:pt x="1731" y="762"/>
                  </a:lnTo>
                  <a:lnTo>
                    <a:pt x="1731" y="767"/>
                  </a:lnTo>
                  <a:lnTo>
                    <a:pt x="1731" y="765"/>
                  </a:lnTo>
                  <a:lnTo>
                    <a:pt x="1737" y="767"/>
                  </a:lnTo>
                  <a:lnTo>
                    <a:pt x="1735" y="761"/>
                  </a:lnTo>
                  <a:lnTo>
                    <a:pt x="1069" y="743"/>
                  </a:lnTo>
                  <a:lnTo>
                    <a:pt x="402" y="727"/>
                  </a:lnTo>
                  <a:lnTo>
                    <a:pt x="404" y="733"/>
                  </a:lnTo>
                  <a:lnTo>
                    <a:pt x="410" y="734"/>
                  </a:lnTo>
                  <a:lnTo>
                    <a:pt x="419" y="667"/>
                  </a:lnTo>
                  <a:lnTo>
                    <a:pt x="434" y="599"/>
                  </a:lnTo>
                  <a:lnTo>
                    <a:pt x="455" y="532"/>
                  </a:lnTo>
                  <a:lnTo>
                    <a:pt x="480" y="468"/>
                  </a:lnTo>
                  <a:lnTo>
                    <a:pt x="469" y="461"/>
                  </a:lnTo>
                  <a:lnTo>
                    <a:pt x="444" y="477"/>
                  </a:lnTo>
                  <a:lnTo>
                    <a:pt x="423" y="495"/>
                  </a:lnTo>
                  <a:lnTo>
                    <a:pt x="405" y="516"/>
                  </a:lnTo>
                  <a:lnTo>
                    <a:pt x="399" y="526"/>
                  </a:lnTo>
                  <a:lnTo>
                    <a:pt x="394" y="544"/>
                  </a:lnTo>
                  <a:lnTo>
                    <a:pt x="389" y="550"/>
                  </a:lnTo>
                  <a:lnTo>
                    <a:pt x="379" y="566"/>
                  </a:lnTo>
                  <a:lnTo>
                    <a:pt x="346" y="602"/>
                  </a:lnTo>
                  <a:lnTo>
                    <a:pt x="344" y="603"/>
                  </a:lnTo>
                  <a:lnTo>
                    <a:pt x="344" y="606"/>
                  </a:lnTo>
                  <a:lnTo>
                    <a:pt x="346" y="617"/>
                  </a:lnTo>
                  <a:lnTo>
                    <a:pt x="352" y="615"/>
                  </a:lnTo>
                  <a:lnTo>
                    <a:pt x="346" y="612"/>
                  </a:lnTo>
                  <a:lnTo>
                    <a:pt x="346" y="617"/>
                  </a:lnTo>
                  <a:lnTo>
                    <a:pt x="352" y="615"/>
                  </a:lnTo>
                  <a:lnTo>
                    <a:pt x="346" y="612"/>
                  </a:lnTo>
                  <a:lnTo>
                    <a:pt x="346" y="626"/>
                  </a:lnTo>
                  <a:lnTo>
                    <a:pt x="347" y="627"/>
                  </a:lnTo>
                  <a:lnTo>
                    <a:pt x="358" y="648"/>
                  </a:lnTo>
                  <a:lnTo>
                    <a:pt x="370" y="676"/>
                  </a:lnTo>
                  <a:lnTo>
                    <a:pt x="376" y="675"/>
                  </a:lnTo>
                  <a:lnTo>
                    <a:pt x="370" y="675"/>
                  </a:lnTo>
                  <a:lnTo>
                    <a:pt x="379" y="713"/>
                  </a:lnTo>
                  <a:lnTo>
                    <a:pt x="380" y="730"/>
                  </a:lnTo>
                  <a:lnTo>
                    <a:pt x="382" y="745"/>
                  </a:lnTo>
                  <a:lnTo>
                    <a:pt x="388" y="743"/>
                  </a:lnTo>
                  <a:lnTo>
                    <a:pt x="382" y="740"/>
                  </a:lnTo>
                  <a:lnTo>
                    <a:pt x="382" y="745"/>
                  </a:lnTo>
                  <a:lnTo>
                    <a:pt x="388" y="743"/>
                  </a:lnTo>
                  <a:lnTo>
                    <a:pt x="382" y="740"/>
                  </a:lnTo>
                  <a:lnTo>
                    <a:pt x="382" y="752"/>
                  </a:lnTo>
                  <a:lnTo>
                    <a:pt x="379" y="762"/>
                  </a:lnTo>
                  <a:lnTo>
                    <a:pt x="374" y="770"/>
                  </a:lnTo>
                  <a:lnTo>
                    <a:pt x="380" y="773"/>
                  </a:lnTo>
                  <a:lnTo>
                    <a:pt x="377" y="767"/>
                  </a:lnTo>
                  <a:lnTo>
                    <a:pt x="374" y="770"/>
                  </a:lnTo>
                  <a:lnTo>
                    <a:pt x="380" y="773"/>
                  </a:lnTo>
                  <a:lnTo>
                    <a:pt x="377" y="767"/>
                  </a:lnTo>
                  <a:lnTo>
                    <a:pt x="371" y="773"/>
                  </a:lnTo>
                  <a:lnTo>
                    <a:pt x="365" y="771"/>
                  </a:lnTo>
                  <a:lnTo>
                    <a:pt x="368" y="777"/>
                  </a:lnTo>
                  <a:lnTo>
                    <a:pt x="371" y="773"/>
                  </a:lnTo>
                  <a:lnTo>
                    <a:pt x="365" y="771"/>
                  </a:lnTo>
                  <a:lnTo>
                    <a:pt x="368" y="777"/>
                  </a:lnTo>
                  <a:lnTo>
                    <a:pt x="371" y="773"/>
                  </a:lnTo>
                  <a:lnTo>
                    <a:pt x="364" y="770"/>
                  </a:lnTo>
                  <a:lnTo>
                    <a:pt x="355" y="762"/>
                  </a:lnTo>
                  <a:lnTo>
                    <a:pt x="352" y="767"/>
                  </a:lnTo>
                  <a:lnTo>
                    <a:pt x="359" y="767"/>
                  </a:lnTo>
                  <a:lnTo>
                    <a:pt x="355" y="762"/>
                  </a:lnTo>
                  <a:lnTo>
                    <a:pt x="352" y="767"/>
                  </a:lnTo>
                  <a:lnTo>
                    <a:pt x="359" y="767"/>
                  </a:lnTo>
                  <a:lnTo>
                    <a:pt x="350" y="756"/>
                  </a:lnTo>
                  <a:lnTo>
                    <a:pt x="341" y="745"/>
                  </a:lnTo>
                  <a:lnTo>
                    <a:pt x="334" y="730"/>
                  </a:lnTo>
                  <a:lnTo>
                    <a:pt x="327" y="713"/>
                  </a:lnTo>
                  <a:lnTo>
                    <a:pt x="319" y="695"/>
                  </a:lnTo>
                  <a:lnTo>
                    <a:pt x="315" y="679"/>
                  </a:lnTo>
                  <a:lnTo>
                    <a:pt x="310" y="664"/>
                  </a:lnTo>
                  <a:lnTo>
                    <a:pt x="309" y="655"/>
                  </a:lnTo>
                  <a:lnTo>
                    <a:pt x="301" y="658"/>
                  </a:lnTo>
                  <a:lnTo>
                    <a:pt x="289" y="658"/>
                  </a:lnTo>
                  <a:lnTo>
                    <a:pt x="288" y="661"/>
                  </a:lnTo>
                  <a:lnTo>
                    <a:pt x="280" y="675"/>
                  </a:lnTo>
                  <a:lnTo>
                    <a:pt x="271" y="690"/>
                  </a:lnTo>
                  <a:lnTo>
                    <a:pt x="260" y="706"/>
                  </a:lnTo>
                  <a:lnTo>
                    <a:pt x="246" y="722"/>
                  </a:lnTo>
                  <a:lnTo>
                    <a:pt x="231" y="736"/>
                  </a:lnTo>
                  <a:lnTo>
                    <a:pt x="216" y="747"/>
                  </a:lnTo>
                  <a:lnTo>
                    <a:pt x="203" y="756"/>
                  </a:lnTo>
                  <a:lnTo>
                    <a:pt x="209" y="761"/>
                  </a:lnTo>
                  <a:lnTo>
                    <a:pt x="207" y="755"/>
                  </a:lnTo>
                  <a:lnTo>
                    <a:pt x="203" y="756"/>
                  </a:lnTo>
                  <a:lnTo>
                    <a:pt x="209" y="761"/>
                  </a:lnTo>
                  <a:lnTo>
                    <a:pt x="207" y="755"/>
                  </a:lnTo>
                  <a:lnTo>
                    <a:pt x="194" y="762"/>
                  </a:lnTo>
                  <a:lnTo>
                    <a:pt x="182" y="767"/>
                  </a:lnTo>
                  <a:lnTo>
                    <a:pt x="172" y="770"/>
                  </a:lnTo>
                  <a:lnTo>
                    <a:pt x="164" y="770"/>
                  </a:lnTo>
                  <a:lnTo>
                    <a:pt x="166" y="776"/>
                  </a:lnTo>
                  <a:lnTo>
                    <a:pt x="169" y="771"/>
                  </a:lnTo>
                  <a:lnTo>
                    <a:pt x="164" y="770"/>
                  </a:lnTo>
                  <a:lnTo>
                    <a:pt x="166" y="776"/>
                  </a:lnTo>
                  <a:lnTo>
                    <a:pt x="169" y="771"/>
                  </a:lnTo>
                  <a:lnTo>
                    <a:pt x="164" y="770"/>
                  </a:lnTo>
                  <a:lnTo>
                    <a:pt x="160" y="762"/>
                  </a:lnTo>
                  <a:lnTo>
                    <a:pt x="157" y="767"/>
                  </a:lnTo>
                  <a:lnTo>
                    <a:pt x="163" y="767"/>
                  </a:lnTo>
                  <a:lnTo>
                    <a:pt x="160" y="762"/>
                  </a:lnTo>
                  <a:lnTo>
                    <a:pt x="157" y="767"/>
                  </a:lnTo>
                  <a:lnTo>
                    <a:pt x="163" y="767"/>
                  </a:lnTo>
                  <a:lnTo>
                    <a:pt x="163" y="758"/>
                  </a:lnTo>
                  <a:lnTo>
                    <a:pt x="155" y="759"/>
                  </a:lnTo>
                  <a:lnTo>
                    <a:pt x="161" y="762"/>
                  </a:lnTo>
                  <a:lnTo>
                    <a:pt x="163" y="758"/>
                  </a:lnTo>
                  <a:lnTo>
                    <a:pt x="155" y="759"/>
                  </a:lnTo>
                  <a:lnTo>
                    <a:pt x="161" y="762"/>
                  </a:lnTo>
                  <a:lnTo>
                    <a:pt x="164" y="752"/>
                  </a:lnTo>
                  <a:lnTo>
                    <a:pt x="169" y="740"/>
                  </a:lnTo>
                  <a:lnTo>
                    <a:pt x="176" y="727"/>
                  </a:lnTo>
                  <a:lnTo>
                    <a:pt x="185" y="713"/>
                  </a:lnTo>
                  <a:lnTo>
                    <a:pt x="197" y="698"/>
                  </a:lnTo>
                  <a:lnTo>
                    <a:pt x="209" y="685"/>
                  </a:lnTo>
                  <a:lnTo>
                    <a:pt x="230" y="664"/>
                  </a:lnTo>
                  <a:lnTo>
                    <a:pt x="239" y="657"/>
                  </a:lnTo>
                  <a:lnTo>
                    <a:pt x="225" y="655"/>
                  </a:lnTo>
                  <a:lnTo>
                    <a:pt x="210" y="651"/>
                  </a:lnTo>
                  <a:lnTo>
                    <a:pt x="213" y="657"/>
                  </a:lnTo>
                  <a:lnTo>
                    <a:pt x="216" y="652"/>
                  </a:lnTo>
                  <a:lnTo>
                    <a:pt x="210" y="651"/>
                  </a:lnTo>
                  <a:lnTo>
                    <a:pt x="213" y="657"/>
                  </a:lnTo>
                  <a:lnTo>
                    <a:pt x="216" y="652"/>
                  </a:lnTo>
                  <a:lnTo>
                    <a:pt x="203" y="6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70"/>
            <p:cNvSpPr>
              <a:spLocks/>
            </p:cNvSpPr>
            <p:nvPr/>
          </p:nvSpPr>
          <p:spPr bwMode="auto">
            <a:xfrm>
              <a:off x="4791076" y="2224088"/>
              <a:ext cx="2120900" cy="2022475"/>
            </a:xfrm>
            <a:custGeom>
              <a:avLst/>
              <a:gdLst>
                <a:gd name="T0" fmla="*/ 742 w 1336"/>
                <a:gd name="T1" fmla="*/ 1270 h 1274"/>
                <a:gd name="T2" fmla="*/ 870 w 1336"/>
                <a:gd name="T3" fmla="*/ 1237 h 1274"/>
                <a:gd name="T4" fmla="*/ 986 w 1336"/>
                <a:gd name="T5" fmla="*/ 1176 h 1274"/>
                <a:gd name="T6" fmla="*/ 1086 w 1336"/>
                <a:gd name="T7" fmla="*/ 1091 h 1274"/>
                <a:gd name="T8" fmla="*/ 1166 w 1336"/>
                <a:gd name="T9" fmla="*/ 984 h 1274"/>
                <a:gd name="T10" fmla="*/ 1224 w 1336"/>
                <a:gd name="T11" fmla="*/ 860 h 1274"/>
                <a:gd name="T12" fmla="*/ 1268 w 1336"/>
                <a:gd name="T13" fmla="*/ 784 h 1274"/>
                <a:gd name="T14" fmla="*/ 1302 w 1336"/>
                <a:gd name="T15" fmla="*/ 754 h 1274"/>
                <a:gd name="T16" fmla="*/ 1323 w 1336"/>
                <a:gd name="T17" fmla="*/ 711 h 1274"/>
                <a:gd name="T18" fmla="*/ 1333 w 1336"/>
                <a:gd name="T19" fmla="*/ 659 h 1274"/>
                <a:gd name="T20" fmla="*/ 1336 w 1336"/>
                <a:gd name="T21" fmla="*/ 603 h 1274"/>
                <a:gd name="T22" fmla="*/ 1329 w 1336"/>
                <a:gd name="T23" fmla="*/ 546 h 1274"/>
                <a:gd name="T24" fmla="*/ 1311 w 1336"/>
                <a:gd name="T25" fmla="*/ 516 h 1274"/>
                <a:gd name="T26" fmla="*/ 1284 w 1336"/>
                <a:gd name="T27" fmla="*/ 512 h 1274"/>
                <a:gd name="T28" fmla="*/ 1254 w 1336"/>
                <a:gd name="T29" fmla="*/ 536 h 1274"/>
                <a:gd name="T30" fmla="*/ 1217 w 1336"/>
                <a:gd name="T31" fmla="*/ 392 h 1274"/>
                <a:gd name="T32" fmla="*/ 1150 w 1336"/>
                <a:gd name="T33" fmla="*/ 262 h 1274"/>
                <a:gd name="T34" fmla="*/ 1058 w 1336"/>
                <a:gd name="T35" fmla="*/ 154 h 1274"/>
                <a:gd name="T36" fmla="*/ 944 w 1336"/>
                <a:gd name="T37" fmla="*/ 71 h 1274"/>
                <a:gd name="T38" fmla="*/ 816 w 1336"/>
                <a:gd name="T39" fmla="*/ 17 h 1274"/>
                <a:gd name="T40" fmla="*/ 675 w 1336"/>
                <a:gd name="T41" fmla="*/ 0 h 1274"/>
                <a:gd name="T42" fmla="*/ 536 w 1336"/>
                <a:gd name="T43" fmla="*/ 17 h 1274"/>
                <a:gd name="T44" fmla="*/ 410 w 1336"/>
                <a:gd name="T45" fmla="*/ 68 h 1274"/>
                <a:gd name="T46" fmla="*/ 298 w 1336"/>
                <a:gd name="T47" fmla="*/ 148 h 1274"/>
                <a:gd name="T48" fmla="*/ 206 w 1336"/>
                <a:gd name="T49" fmla="*/ 252 h 1274"/>
                <a:gd name="T50" fmla="*/ 139 w 1336"/>
                <a:gd name="T51" fmla="*/ 375 h 1274"/>
                <a:gd name="T52" fmla="*/ 97 w 1336"/>
                <a:gd name="T53" fmla="*/ 516 h 1274"/>
                <a:gd name="T54" fmla="*/ 67 w 1336"/>
                <a:gd name="T55" fmla="*/ 478 h 1274"/>
                <a:gd name="T56" fmla="*/ 39 w 1336"/>
                <a:gd name="T57" fmla="*/ 467 h 1274"/>
                <a:gd name="T58" fmla="*/ 15 w 1336"/>
                <a:gd name="T59" fmla="*/ 484 h 1274"/>
                <a:gd name="T60" fmla="*/ 2 w 1336"/>
                <a:gd name="T61" fmla="*/ 528 h 1274"/>
                <a:gd name="T62" fmla="*/ 2 w 1336"/>
                <a:gd name="T63" fmla="*/ 588 h 1274"/>
                <a:gd name="T64" fmla="*/ 8 w 1336"/>
                <a:gd name="T65" fmla="*/ 643 h 1274"/>
                <a:gd name="T66" fmla="*/ 24 w 1336"/>
                <a:gd name="T67" fmla="*/ 693 h 1274"/>
                <a:gd name="T68" fmla="*/ 53 w 1336"/>
                <a:gd name="T69" fmla="*/ 730 h 1274"/>
                <a:gd name="T70" fmla="*/ 96 w 1336"/>
                <a:gd name="T71" fmla="*/ 750 h 1274"/>
                <a:gd name="T72" fmla="*/ 136 w 1336"/>
                <a:gd name="T73" fmla="*/ 891 h 1274"/>
                <a:gd name="T74" fmla="*/ 204 w 1336"/>
                <a:gd name="T75" fmla="*/ 1017 h 1274"/>
                <a:gd name="T76" fmla="*/ 295 w 1336"/>
                <a:gd name="T77" fmla="*/ 1122 h 1274"/>
                <a:gd name="T78" fmla="*/ 407 w 1336"/>
                <a:gd name="T79" fmla="*/ 1204 h 1274"/>
                <a:gd name="T80" fmla="*/ 535 w 1336"/>
                <a:gd name="T81" fmla="*/ 1256 h 1274"/>
                <a:gd name="T82" fmla="*/ 675 w 1336"/>
                <a:gd name="T83"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36" h="1274">
                  <a:moveTo>
                    <a:pt x="675" y="1274"/>
                  </a:moveTo>
                  <a:lnTo>
                    <a:pt x="742" y="1270"/>
                  </a:lnTo>
                  <a:lnTo>
                    <a:pt x="807" y="1258"/>
                  </a:lnTo>
                  <a:lnTo>
                    <a:pt x="870" y="1237"/>
                  </a:lnTo>
                  <a:lnTo>
                    <a:pt x="930" y="1210"/>
                  </a:lnTo>
                  <a:lnTo>
                    <a:pt x="986" y="1176"/>
                  </a:lnTo>
                  <a:lnTo>
                    <a:pt x="1038" y="1137"/>
                  </a:lnTo>
                  <a:lnTo>
                    <a:pt x="1086" y="1091"/>
                  </a:lnTo>
                  <a:lnTo>
                    <a:pt x="1129" y="1039"/>
                  </a:lnTo>
                  <a:lnTo>
                    <a:pt x="1166" y="984"/>
                  </a:lnTo>
                  <a:lnTo>
                    <a:pt x="1199" y="923"/>
                  </a:lnTo>
                  <a:lnTo>
                    <a:pt x="1224" y="860"/>
                  </a:lnTo>
                  <a:lnTo>
                    <a:pt x="1244" y="793"/>
                  </a:lnTo>
                  <a:lnTo>
                    <a:pt x="1268" y="784"/>
                  </a:lnTo>
                  <a:lnTo>
                    <a:pt x="1285" y="772"/>
                  </a:lnTo>
                  <a:lnTo>
                    <a:pt x="1302" y="754"/>
                  </a:lnTo>
                  <a:lnTo>
                    <a:pt x="1314" y="735"/>
                  </a:lnTo>
                  <a:lnTo>
                    <a:pt x="1323" y="711"/>
                  </a:lnTo>
                  <a:lnTo>
                    <a:pt x="1329" y="686"/>
                  </a:lnTo>
                  <a:lnTo>
                    <a:pt x="1333" y="659"/>
                  </a:lnTo>
                  <a:lnTo>
                    <a:pt x="1335" y="631"/>
                  </a:lnTo>
                  <a:lnTo>
                    <a:pt x="1336" y="603"/>
                  </a:lnTo>
                  <a:lnTo>
                    <a:pt x="1335" y="571"/>
                  </a:lnTo>
                  <a:lnTo>
                    <a:pt x="1329" y="546"/>
                  </a:lnTo>
                  <a:lnTo>
                    <a:pt x="1321" y="528"/>
                  </a:lnTo>
                  <a:lnTo>
                    <a:pt x="1311" y="516"/>
                  </a:lnTo>
                  <a:lnTo>
                    <a:pt x="1299" y="511"/>
                  </a:lnTo>
                  <a:lnTo>
                    <a:pt x="1284" y="512"/>
                  </a:lnTo>
                  <a:lnTo>
                    <a:pt x="1270" y="521"/>
                  </a:lnTo>
                  <a:lnTo>
                    <a:pt x="1254" y="536"/>
                  </a:lnTo>
                  <a:lnTo>
                    <a:pt x="1239" y="461"/>
                  </a:lnTo>
                  <a:lnTo>
                    <a:pt x="1217" y="392"/>
                  </a:lnTo>
                  <a:lnTo>
                    <a:pt x="1186" y="325"/>
                  </a:lnTo>
                  <a:lnTo>
                    <a:pt x="1150" y="262"/>
                  </a:lnTo>
                  <a:lnTo>
                    <a:pt x="1107" y="205"/>
                  </a:lnTo>
                  <a:lnTo>
                    <a:pt x="1058" y="154"/>
                  </a:lnTo>
                  <a:lnTo>
                    <a:pt x="1004" y="109"/>
                  </a:lnTo>
                  <a:lnTo>
                    <a:pt x="944" y="71"/>
                  </a:lnTo>
                  <a:lnTo>
                    <a:pt x="882" y="40"/>
                  </a:lnTo>
                  <a:lnTo>
                    <a:pt x="816" y="17"/>
                  </a:lnTo>
                  <a:lnTo>
                    <a:pt x="746" y="4"/>
                  </a:lnTo>
                  <a:lnTo>
                    <a:pt x="675" y="0"/>
                  </a:lnTo>
                  <a:lnTo>
                    <a:pt x="603" y="4"/>
                  </a:lnTo>
                  <a:lnTo>
                    <a:pt x="536" y="17"/>
                  </a:lnTo>
                  <a:lnTo>
                    <a:pt x="471" y="38"/>
                  </a:lnTo>
                  <a:lnTo>
                    <a:pt x="410" y="68"/>
                  </a:lnTo>
                  <a:lnTo>
                    <a:pt x="352" y="105"/>
                  </a:lnTo>
                  <a:lnTo>
                    <a:pt x="298" y="148"/>
                  </a:lnTo>
                  <a:lnTo>
                    <a:pt x="249" y="197"/>
                  </a:lnTo>
                  <a:lnTo>
                    <a:pt x="206" y="252"/>
                  </a:lnTo>
                  <a:lnTo>
                    <a:pt x="169" y="311"/>
                  </a:lnTo>
                  <a:lnTo>
                    <a:pt x="139" y="375"/>
                  </a:lnTo>
                  <a:lnTo>
                    <a:pt x="114" y="445"/>
                  </a:lnTo>
                  <a:lnTo>
                    <a:pt x="97" y="516"/>
                  </a:lnTo>
                  <a:lnTo>
                    <a:pt x="82" y="493"/>
                  </a:lnTo>
                  <a:lnTo>
                    <a:pt x="67" y="478"/>
                  </a:lnTo>
                  <a:lnTo>
                    <a:pt x="53" y="469"/>
                  </a:lnTo>
                  <a:lnTo>
                    <a:pt x="39" y="467"/>
                  </a:lnTo>
                  <a:lnTo>
                    <a:pt x="26" y="472"/>
                  </a:lnTo>
                  <a:lnTo>
                    <a:pt x="15" y="484"/>
                  </a:lnTo>
                  <a:lnTo>
                    <a:pt x="8" y="503"/>
                  </a:lnTo>
                  <a:lnTo>
                    <a:pt x="2" y="528"/>
                  </a:lnTo>
                  <a:lnTo>
                    <a:pt x="0" y="560"/>
                  </a:lnTo>
                  <a:lnTo>
                    <a:pt x="2" y="588"/>
                  </a:lnTo>
                  <a:lnTo>
                    <a:pt x="3" y="616"/>
                  </a:lnTo>
                  <a:lnTo>
                    <a:pt x="8" y="643"/>
                  </a:lnTo>
                  <a:lnTo>
                    <a:pt x="15" y="669"/>
                  </a:lnTo>
                  <a:lnTo>
                    <a:pt x="24" y="693"/>
                  </a:lnTo>
                  <a:lnTo>
                    <a:pt x="36" y="713"/>
                  </a:lnTo>
                  <a:lnTo>
                    <a:pt x="53" y="730"/>
                  </a:lnTo>
                  <a:lnTo>
                    <a:pt x="72" y="742"/>
                  </a:lnTo>
                  <a:lnTo>
                    <a:pt x="96" y="750"/>
                  </a:lnTo>
                  <a:lnTo>
                    <a:pt x="112" y="822"/>
                  </a:lnTo>
                  <a:lnTo>
                    <a:pt x="136" y="891"/>
                  </a:lnTo>
                  <a:lnTo>
                    <a:pt x="167" y="956"/>
                  </a:lnTo>
                  <a:lnTo>
                    <a:pt x="204" y="1017"/>
                  </a:lnTo>
                  <a:lnTo>
                    <a:pt x="248" y="1073"/>
                  </a:lnTo>
                  <a:lnTo>
                    <a:pt x="295" y="1122"/>
                  </a:lnTo>
                  <a:lnTo>
                    <a:pt x="349" y="1167"/>
                  </a:lnTo>
                  <a:lnTo>
                    <a:pt x="407" y="1204"/>
                  </a:lnTo>
                  <a:lnTo>
                    <a:pt x="469" y="1234"/>
                  </a:lnTo>
                  <a:lnTo>
                    <a:pt x="535" y="1256"/>
                  </a:lnTo>
                  <a:lnTo>
                    <a:pt x="603" y="1270"/>
                  </a:lnTo>
                  <a:lnTo>
                    <a:pt x="675" y="1274"/>
                  </a:lnTo>
                  <a:close/>
                </a:path>
              </a:pathLst>
            </a:custGeom>
            <a:solidFill>
              <a:srgbClr val="F7EBE5"/>
            </a:solidFill>
            <a:ln w="0">
              <a:solidFill>
                <a:srgbClr val="F7EBE5"/>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71"/>
            <p:cNvSpPr>
              <a:spLocks noEditPoints="1"/>
            </p:cNvSpPr>
            <p:nvPr/>
          </p:nvSpPr>
          <p:spPr bwMode="auto">
            <a:xfrm>
              <a:off x="4776788" y="2211388"/>
              <a:ext cx="2151063" cy="2049463"/>
            </a:xfrm>
            <a:custGeom>
              <a:avLst/>
              <a:gdLst>
                <a:gd name="T0" fmla="*/ 934 w 1355"/>
                <a:gd name="T1" fmla="*/ 1232 h 1291"/>
                <a:gd name="T2" fmla="*/ 1156 w 1355"/>
                <a:gd name="T3" fmla="*/ 1040 h 1291"/>
                <a:gd name="T4" fmla="*/ 1263 w 1355"/>
                <a:gd name="T5" fmla="*/ 805 h 1291"/>
                <a:gd name="T6" fmla="*/ 1299 w 1355"/>
                <a:gd name="T7" fmla="*/ 789 h 1291"/>
                <a:gd name="T8" fmla="*/ 1351 w 1355"/>
                <a:gd name="T9" fmla="*/ 676 h 1291"/>
                <a:gd name="T10" fmla="*/ 1348 w 1355"/>
                <a:gd name="T11" fmla="*/ 557 h 1291"/>
                <a:gd name="T12" fmla="*/ 1323 w 1355"/>
                <a:gd name="T13" fmla="*/ 519 h 1291"/>
                <a:gd name="T14" fmla="*/ 1277 w 1355"/>
                <a:gd name="T15" fmla="*/ 519 h 1291"/>
                <a:gd name="T16" fmla="*/ 1262 w 1355"/>
                <a:gd name="T17" fmla="*/ 490 h 1291"/>
                <a:gd name="T18" fmla="*/ 1145 w 1355"/>
                <a:gd name="T19" fmla="*/ 241 h 1291"/>
                <a:gd name="T20" fmla="*/ 895 w 1355"/>
                <a:gd name="T21" fmla="*/ 43 h 1291"/>
                <a:gd name="T22" fmla="*/ 627 w 1355"/>
                <a:gd name="T23" fmla="*/ 2 h 1291"/>
                <a:gd name="T24" fmla="*/ 380 w 1355"/>
                <a:gd name="T25" fmla="*/ 88 h 1291"/>
                <a:gd name="T26" fmla="*/ 169 w 1355"/>
                <a:gd name="T27" fmla="*/ 315 h 1291"/>
                <a:gd name="T28" fmla="*/ 106 w 1355"/>
                <a:gd name="T29" fmla="*/ 524 h 1291"/>
                <a:gd name="T30" fmla="*/ 76 w 1355"/>
                <a:gd name="T31" fmla="*/ 477 h 1291"/>
                <a:gd name="T32" fmla="*/ 26 w 1355"/>
                <a:gd name="T33" fmla="*/ 475 h 1291"/>
                <a:gd name="T34" fmla="*/ 0 w 1355"/>
                <a:gd name="T35" fmla="*/ 547 h 1291"/>
                <a:gd name="T36" fmla="*/ 32 w 1355"/>
                <a:gd name="T37" fmla="*/ 715 h 1291"/>
                <a:gd name="T38" fmla="*/ 105 w 1355"/>
                <a:gd name="T39" fmla="*/ 758 h 1291"/>
                <a:gd name="T40" fmla="*/ 166 w 1355"/>
                <a:gd name="T41" fmla="*/ 966 h 1291"/>
                <a:gd name="T42" fmla="*/ 383 w 1355"/>
                <a:gd name="T43" fmla="*/ 1200 h 1291"/>
                <a:gd name="T44" fmla="*/ 635 w 1355"/>
                <a:gd name="T45" fmla="*/ 1288 h 1291"/>
                <a:gd name="T46" fmla="*/ 523 w 1355"/>
                <a:gd name="T47" fmla="*/ 1251 h 1291"/>
                <a:gd name="T48" fmla="*/ 483 w 1355"/>
                <a:gd name="T49" fmla="*/ 1236 h 1291"/>
                <a:gd name="T50" fmla="*/ 267 w 1355"/>
                <a:gd name="T51" fmla="*/ 1095 h 1291"/>
                <a:gd name="T52" fmla="*/ 212 w 1355"/>
                <a:gd name="T53" fmla="*/ 1012 h 1291"/>
                <a:gd name="T54" fmla="*/ 126 w 1355"/>
                <a:gd name="T55" fmla="*/ 816 h 1291"/>
                <a:gd name="T56" fmla="*/ 103 w 1355"/>
                <a:gd name="T57" fmla="*/ 750 h 1291"/>
                <a:gd name="T58" fmla="*/ 94 w 1355"/>
                <a:gd name="T59" fmla="*/ 749 h 1291"/>
                <a:gd name="T60" fmla="*/ 57 w 1355"/>
                <a:gd name="T61" fmla="*/ 734 h 1291"/>
                <a:gd name="T62" fmla="*/ 29 w 1355"/>
                <a:gd name="T63" fmla="*/ 664 h 1291"/>
                <a:gd name="T64" fmla="*/ 20 w 1355"/>
                <a:gd name="T65" fmla="*/ 553 h 1291"/>
                <a:gd name="T66" fmla="*/ 14 w 1355"/>
                <a:gd name="T67" fmla="*/ 519 h 1291"/>
                <a:gd name="T68" fmla="*/ 41 w 1355"/>
                <a:gd name="T69" fmla="*/ 477 h 1291"/>
                <a:gd name="T70" fmla="*/ 60 w 1355"/>
                <a:gd name="T71" fmla="*/ 483 h 1291"/>
                <a:gd name="T72" fmla="*/ 60 w 1355"/>
                <a:gd name="T73" fmla="*/ 483 h 1291"/>
                <a:gd name="T74" fmla="*/ 81 w 1355"/>
                <a:gd name="T75" fmla="*/ 489 h 1291"/>
                <a:gd name="T76" fmla="*/ 129 w 1355"/>
                <a:gd name="T77" fmla="*/ 472 h 1291"/>
                <a:gd name="T78" fmla="*/ 143 w 1355"/>
                <a:gd name="T79" fmla="*/ 423 h 1291"/>
                <a:gd name="T80" fmla="*/ 316 w 1355"/>
                <a:gd name="T81" fmla="*/ 161 h 1291"/>
                <a:gd name="T82" fmla="*/ 443 w 1355"/>
                <a:gd name="T83" fmla="*/ 73 h 1291"/>
                <a:gd name="T84" fmla="*/ 635 w 1355"/>
                <a:gd name="T85" fmla="*/ 18 h 1291"/>
                <a:gd name="T86" fmla="*/ 839 w 1355"/>
                <a:gd name="T87" fmla="*/ 37 h 1291"/>
                <a:gd name="T88" fmla="*/ 980 w 1355"/>
                <a:gd name="T89" fmla="*/ 103 h 1291"/>
                <a:gd name="T90" fmla="*/ 1099 w 1355"/>
                <a:gd name="T91" fmla="*/ 205 h 1291"/>
                <a:gd name="T92" fmla="*/ 1210 w 1355"/>
                <a:gd name="T93" fmla="*/ 382 h 1291"/>
                <a:gd name="T94" fmla="*/ 1227 w 1355"/>
                <a:gd name="T95" fmla="*/ 431 h 1291"/>
                <a:gd name="T96" fmla="*/ 1294 w 1355"/>
                <a:gd name="T97" fmla="*/ 529 h 1291"/>
                <a:gd name="T98" fmla="*/ 1297 w 1355"/>
                <a:gd name="T99" fmla="*/ 529 h 1291"/>
                <a:gd name="T100" fmla="*/ 1306 w 1355"/>
                <a:gd name="T101" fmla="*/ 519 h 1291"/>
                <a:gd name="T102" fmla="*/ 1321 w 1355"/>
                <a:gd name="T103" fmla="*/ 535 h 1291"/>
                <a:gd name="T104" fmla="*/ 1338 w 1355"/>
                <a:gd name="T105" fmla="*/ 554 h 1291"/>
                <a:gd name="T106" fmla="*/ 1333 w 1355"/>
                <a:gd name="T107" fmla="*/ 576 h 1291"/>
                <a:gd name="T108" fmla="*/ 1336 w 1355"/>
                <a:gd name="T109" fmla="*/ 703 h 1291"/>
                <a:gd name="T110" fmla="*/ 1306 w 1355"/>
                <a:gd name="T111" fmla="*/ 750 h 1291"/>
                <a:gd name="T112" fmla="*/ 1269 w 1355"/>
                <a:gd name="T113" fmla="*/ 786 h 1291"/>
                <a:gd name="T114" fmla="*/ 1244 w 1355"/>
                <a:gd name="T115" fmla="*/ 798 h 1291"/>
                <a:gd name="T116" fmla="*/ 1230 w 1355"/>
                <a:gd name="T117" fmla="*/ 847 h 1291"/>
                <a:gd name="T118" fmla="*/ 1074 w 1355"/>
                <a:gd name="T119" fmla="*/ 1107 h 1291"/>
                <a:gd name="T120" fmla="*/ 921 w 1355"/>
                <a:gd name="T121" fmla="*/ 1218 h 1291"/>
                <a:gd name="T122" fmla="*/ 781 w 1355"/>
                <a:gd name="T123" fmla="*/ 1264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5" h="1291">
                  <a:moveTo>
                    <a:pt x="739" y="1288"/>
                  </a:moveTo>
                  <a:lnTo>
                    <a:pt x="788" y="1281"/>
                  </a:lnTo>
                  <a:lnTo>
                    <a:pt x="836" y="1270"/>
                  </a:lnTo>
                  <a:lnTo>
                    <a:pt x="883" y="1254"/>
                  </a:lnTo>
                  <a:lnTo>
                    <a:pt x="928" y="1234"/>
                  </a:lnTo>
                  <a:lnTo>
                    <a:pt x="934" y="1232"/>
                  </a:lnTo>
                  <a:lnTo>
                    <a:pt x="976" y="1208"/>
                  </a:lnTo>
                  <a:lnTo>
                    <a:pt x="1017" y="1181"/>
                  </a:lnTo>
                  <a:lnTo>
                    <a:pt x="1056" y="1150"/>
                  </a:lnTo>
                  <a:lnTo>
                    <a:pt x="1092" y="1117"/>
                  </a:lnTo>
                  <a:lnTo>
                    <a:pt x="1126" y="1080"/>
                  </a:lnTo>
                  <a:lnTo>
                    <a:pt x="1156" y="1040"/>
                  </a:lnTo>
                  <a:lnTo>
                    <a:pt x="1184" y="998"/>
                  </a:lnTo>
                  <a:lnTo>
                    <a:pt x="1210" y="954"/>
                  </a:lnTo>
                  <a:lnTo>
                    <a:pt x="1230" y="906"/>
                  </a:lnTo>
                  <a:lnTo>
                    <a:pt x="1248" y="857"/>
                  </a:lnTo>
                  <a:lnTo>
                    <a:pt x="1248" y="854"/>
                  </a:lnTo>
                  <a:lnTo>
                    <a:pt x="1263" y="805"/>
                  </a:lnTo>
                  <a:lnTo>
                    <a:pt x="1253" y="801"/>
                  </a:lnTo>
                  <a:lnTo>
                    <a:pt x="1259" y="808"/>
                  </a:lnTo>
                  <a:lnTo>
                    <a:pt x="1271" y="805"/>
                  </a:lnTo>
                  <a:lnTo>
                    <a:pt x="1282" y="799"/>
                  </a:lnTo>
                  <a:lnTo>
                    <a:pt x="1287" y="796"/>
                  </a:lnTo>
                  <a:lnTo>
                    <a:pt x="1299" y="789"/>
                  </a:lnTo>
                  <a:lnTo>
                    <a:pt x="1308" y="781"/>
                  </a:lnTo>
                  <a:lnTo>
                    <a:pt x="1324" y="761"/>
                  </a:lnTo>
                  <a:lnTo>
                    <a:pt x="1336" y="735"/>
                  </a:lnTo>
                  <a:lnTo>
                    <a:pt x="1345" y="709"/>
                  </a:lnTo>
                  <a:lnTo>
                    <a:pt x="1345" y="706"/>
                  </a:lnTo>
                  <a:lnTo>
                    <a:pt x="1351" y="676"/>
                  </a:lnTo>
                  <a:lnTo>
                    <a:pt x="1354" y="645"/>
                  </a:lnTo>
                  <a:lnTo>
                    <a:pt x="1355" y="614"/>
                  </a:lnTo>
                  <a:lnTo>
                    <a:pt x="1354" y="597"/>
                  </a:lnTo>
                  <a:lnTo>
                    <a:pt x="1352" y="582"/>
                  </a:lnTo>
                  <a:lnTo>
                    <a:pt x="1351" y="569"/>
                  </a:lnTo>
                  <a:lnTo>
                    <a:pt x="1348" y="557"/>
                  </a:lnTo>
                  <a:lnTo>
                    <a:pt x="1346" y="554"/>
                  </a:lnTo>
                  <a:lnTo>
                    <a:pt x="1344" y="545"/>
                  </a:lnTo>
                  <a:lnTo>
                    <a:pt x="1339" y="536"/>
                  </a:lnTo>
                  <a:lnTo>
                    <a:pt x="1333" y="529"/>
                  </a:lnTo>
                  <a:lnTo>
                    <a:pt x="1329" y="523"/>
                  </a:lnTo>
                  <a:lnTo>
                    <a:pt x="1323" y="519"/>
                  </a:lnTo>
                  <a:lnTo>
                    <a:pt x="1311" y="513"/>
                  </a:lnTo>
                  <a:lnTo>
                    <a:pt x="1303" y="511"/>
                  </a:lnTo>
                  <a:lnTo>
                    <a:pt x="1296" y="511"/>
                  </a:lnTo>
                  <a:lnTo>
                    <a:pt x="1290" y="513"/>
                  </a:lnTo>
                  <a:lnTo>
                    <a:pt x="1282" y="516"/>
                  </a:lnTo>
                  <a:lnTo>
                    <a:pt x="1277" y="519"/>
                  </a:lnTo>
                  <a:lnTo>
                    <a:pt x="1269" y="523"/>
                  </a:lnTo>
                  <a:lnTo>
                    <a:pt x="1262" y="530"/>
                  </a:lnTo>
                  <a:lnTo>
                    <a:pt x="1254" y="539"/>
                  </a:lnTo>
                  <a:lnTo>
                    <a:pt x="1263" y="544"/>
                  </a:lnTo>
                  <a:lnTo>
                    <a:pt x="1274" y="547"/>
                  </a:lnTo>
                  <a:lnTo>
                    <a:pt x="1262" y="490"/>
                  </a:lnTo>
                  <a:lnTo>
                    <a:pt x="1247" y="437"/>
                  </a:lnTo>
                  <a:lnTo>
                    <a:pt x="1247" y="434"/>
                  </a:lnTo>
                  <a:lnTo>
                    <a:pt x="1227" y="382"/>
                  </a:lnTo>
                  <a:lnTo>
                    <a:pt x="1204" y="333"/>
                  </a:lnTo>
                  <a:lnTo>
                    <a:pt x="1177" y="285"/>
                  </a:lnTo>
                  <a:lnTo>
                    <a:pt x="1145" y="241"/>
                  </a:lnTo>
                  <a:lnTo>
                    <a:pt x="1113" y="199"/>
                  </a:lnTo>
                  <a:lnTo>
                    <a:pt x="1070" y="156"/>
                  </a:lnTo>
                  <a:lnTo>
                    <a:pt x="1029" y="122"/>
                  </a:lnTo>
                  <a:lnTo>
                    <a:pt x="988" y="91"/>
                  </a:lnTo>
                  <a:lnTo>
                    <a:pt x="943" y="65"/>
                  </a:lnTo>
                  <a:lnTo>
                    <a:pt x="895" y="43"/>
                  </a:lnTo>
                  <a:lnTo>
                    <a:pt x="846" y="25"/>
                  </a:lnTo>
                  <a:lnTo>
                    <a:pt x="839" y="22"/>
                  </a:lnTo>
                  <a:lnTo>
                    <a:pt x="787" y="11"/>
                  </a:lnTo>
                  <a:lnTo>
                    <a:pt x="735" y="2"/>
                  </a:lnTo>
                  <a:lnTo>
                    <a:pt x="681" y="0"/>
                  </a:lnTo>
                  <a:lnTo>
                    <a:pt x="627" y="2"/>
                  </a:lnTo>
                  <a:lnTo>
                    <a:pt x="575" y="9"/>
                  </a:lnTo>
                  <a:lnTo>
                    <a:pt x="525" y="22"/>
                  </a:lnTo>
                  <a:lnTo>
                    <a:pt x="477" y="39"/>
                  </a:lnTo>
                  <a:lnTo>
                    <a:pt x="431" y="60"/>
                  </a:lnTo>
                  <a:lnTo>
                    <a:pt x="425" y="62"/>
                  </a:lnTo>
                  <a:lnTo>
                    <a:pt x="380" y="88"/>
                  </a:lnTo>
                  <a:lnTo>
                    <a:pt x="338" y="117"/>
                  </a:lnTo>
                  <a:lnTo>
                    <a:pt x="298" y="150"/>
                  </a:lnTo>
                  <a:lnTo>
                    <a:pt x="261" y="187"/>
                  </a:lnTo>
                  <a:lnTo>
                    <a:pt x="228" y="226"/>
                  </a:lnTo>
                  <a:lnTo>
                    <a:pt x="197" y="269"/>
                  </a:lnTo>
                  <a:lnTo>
                    <a:pt x="169" y="315"/>
                  </a:lnTo>
                  <a:lnTo>
                    <a:pt x="145" y="363"/>
                  </a:lnTo>
                  <a:lnTo>
                    <a:pt x="126" y="413"/>
                  </a:lnTo>
                  <a:lnTo>
                    <a:pt x="109" y="465"/>
                  </a:lnTo>
                  <a:lnTo>
                    <a:pt x="109" y="467"/>
                  </a:lnTo>
                  <a:lnTo>
                    <a:pt x="97" y="521"/>
                  </a:lnTo>
                  <a:lnTo>
                    <a:pt x="106" y="524"/>
                  </a:lnTo>
                  <a:lnTo>
                    <a:pt x="115" y="526"/>
                  </a:lnTo>
                  <a:lnTo>
                    <a:pt x="106" y="511"/>
                  </a:lnTo>
                  <a:lnTo>
                    <a:pt x="99" y="499"/>
                  </a:lnTo>
                  <a:lnTo>
                    <a:pt x="90" y="489"/>
                  </a:lnTo>
                  <a:lnTo>
                    <a:pt x="84" y="483"/>
                  </a:lnTo>
                  <a:lnTo>
                    <a:pt x="76" y="477"/>
                  </a:lnTo>
                  <a:lnTo>
                    <a:pt x="67" y="471"/>
                  </a:lnTo>
                  <a:lnTo>
                    <a:pt x="60" y="469"/>
                  </a:lnTo>
                  <a:lnTo>
                    <a:pt x="53" y="467"/>
                  </a:lnTo>
                  <a:lnTo>
                    <a:pt x="45" y="467"/>
                  </a:lnTo>
                  <a:lnTo>
                    <a:pt x="38" y="469"/>
                  </a:lnTo>
                  <a:lnTo>
                    <a:pt x="26" y="475"/>
                  </a:lnTo>
                  <a:lnTo>
                    <a:pt x="14" y="490"/>
                  </a:lnTo>
                  <a:lnTo>
                    <a:pt x="9" y="501"/>
                  </a:lnTo>
                  <a:lnTo>
                    <a:pt x="5" y="514"/>
                  </a:lnTo>
                  <a:lnTo>
                    <a:pt x="5" y="516"/>
                  </a:lnTo>
                  <a:lnTo>
                    <a:pt x="2" y="530"/>
                  </a:lnTo>
                  <a:lnTo>
                    <a:pt x="0" y="547"/>
                  </a:lnTo>
                  <a:lnTo>
                    <a:pt x="0" y="597"/>
                  </a:lnTo>
                  <a:lnTo>
                    <a:pt x="3" y="628"/>
                  </a:lnTo>
                  <a:lnTo>
                    <a:pt x="9" y="658"/>
                  </a:lnTo>
                  <a:lnTo>
                    <a:pt x="11" y="661"/>
                  </a:lnTo>
                  <a:lnTo>
                    <a:pt x="20" y="689"/>
                  </a:lnTo>
                  <a:lnTo>
                    <a:pt x="32" y="715"/>
                  </a:lnTo>
                  <a:lnTo>
                    <a:pt x="48" y="734"/>
                  </a:lnTo>
                  <a:lnTo>
                    <a:pt x="63" y="749"/>
                  </a:lnTo>
                  <a:lnTo>
                    <a:pt x="87" y="761"/>
                  </a:lnTo>
                  <a:lnTo>
                    <a:pt x="94" y="762"/>
                  </a:lnTo>
                  <a:lnTo>
                    <a:pt x="106" y="765"/>
                  </a:lnTo>
                  <a:lnTo>
                    <a:pt x="105" y="758"/>
                  </a:lnTo>
                  <a:lnTo>
                    <a:pt x="96" y="756"/>
                  </a:lnTo>
                  <a:lnTo>
                    <a:pt x="106" y="810"/>
                  </a:lnTo>
                  <a:lnTo>
                    <a:pt x="108" y="813"/>
                  </a:lnTo>
                  <a:lnTo>
                    <a:pt x="123" y="866"/>
                  </a:lnTo>
                  <a:lnTo>
                    <a:pt x="143" y="917"/>
                  </a:lnTo>
                  <a:lnTo>
                    <a:pt x="166" y="966"/>
                  </a:lnTo>
                  <a:lnTo>
                    <a:pt x="194" y="1012"/>
                  </a:lnTo>
                  <a:lnTo>
                    <a:pt x="224" y="1055"/>
                  </a:lnTo>
                  <a:lnTo>
                    <a:pt x="258" y="1095"/>
                  </a:lnTo>
                  <a:lnTo>
                    <a:pt x="301" y="1138"/>
                  </a:lnTo>
                  <a:lnTo>
                    <a:pt x="340" y="1171"/>
                  </a:lnTo>
                  <a:lnTo>
                    <a:pt x="383" y="1200"/>
                  </a:lnTo>
                  <a:lnTo>
                    <a:pt x="428" y="1226"/>
                  </a:lnTo>
                  <a:lnTo>
                    <a:pt x="475" y="1248"/>
                  </a:lnTo>
                  <a:lnTo>
                    <a:pt x="523" y="1266"/>
                  </a:lnTo>
                  <a:lnTo>
                    <a:pt x="531" y="1267"/>
                  </a:lnTo>
                  <a:lnTo>
                    <a:pt x="581" y="1281"/>
                  </a:lnTo>
                  <a:lnTo>
                    <a:pt x="635" y="1288"/>
                  </a:lnTo>
                  <a:lnTo>
                    <a:pt x="688" y="1291"/>
                  </a:lnTo>
                  <a:lnTo>
                    <a:pt x="739" y="1288"/>
                  </a:lnTo>
                  <a:close/>
                  <a:moveTo>
                    <a:pt x="681" y="1275"/>
                  </a:moveTo>
                  <a:lnTo>
                    <a:pt x="627" y="1272"/>
                  </a:lnTo>
                  <a:lnTo>
                    <a:pt x="574" y="1264"/>
                  </a:lnTo>
                  <a:lnTo>
                    <a:pt x="523" y="1251"/>
                  </a:lnTo>
                  <a:lnTo>
                    <a:pt x="528" y="1260"/>
                  </a:lnTo>
                  <a:lnTo>
                    <a:pt x="531" y="1254"/>
                  </a:lnTo>
                  <a:lnTo>
                    <a:pt x="523" y="1251"/>
                  </a:lnTo>
                  <a:lnTo>
                    <a:pt x="528" y="1260"/>
                  </a:lnTo>
                  <a:lnTo>
                    <a:pt x="531" y="1254"/>
                  </a:lnTo>
                  <a:lnTo>
                    <a:pt x="483" y="1236"/>
                  </a:lnTo>
                  <a:lnTo>
                    <a:pt x="435" y="1214"/>
                  </a:lnTo>
                  <a:lnTo>
                    <a:pt x="391" y="1188"/>
                  </a:lnTo>
                  <a:lnTo>
                    <a:pt x="347" y="1159"/>
                  </a:lnTo>
                  <a:lnTo>
                    <a:pt x="309" y="1126"/>
                  </a:lnTo>
                  <a:lnTo>
                    <a:pt x="271" y="1089"/>
                  </a:lnTo>
                  <a:lnTo>
                    <a:pt x="267" y="1095"/>
                  </a:lnTo>
                  <a:lnTo>
                    <a:pt x="276" y="1095"/>
                  </a:lnTo>
                  <a:lnTo>
                    <a:pt x="271" y="1089"/>
                  </a:lnTo>
                  <a:lnTo>
                    <a:pt x="267" y="1095"/>
                  </a:lnTo>
                  <a:lnTo>
                    <a:pt x="276" y="1095"/>
                  </a:lnTo>
                  <a:lnTo>
                    <a:pt x="242" y="1055"/>
                  </a:lnTo>
                  <a:lnTo>
                    <a:pt x="212" y="1012"/>
                  </a:lnTo>
                  <a:lnTo>
                    <a:pt x="184" y="966"/>
                  </a:lnTo>
                  <a:lnTo>
                    <a:pt x="161" y="917"/>
                  </a:lnTo>
                  <a:lnTo>
                    <a:pt x="140" y="866"/>
                  </a:lnTo>
                  <a:lnTo>
                    <a:pt x="126" y="813"/>
                  </a:lnTo>
                  <a:lnTo>
                    <a:pt x="117" y="813"/>
                  </a:lnTo>
                  <a:lnTo>
                    <a:pt x="126" y="816"/>
                  </a:lnTo>
                  <a:lnTo>
                    <a:pt x="126" y="813"/>
                  </a:lnTo>
                  <a:lnTo>
                    <a:pt x="117" y="813"/>
                  </a:lnTo>
                  <a:lnTo>
                    <a:pt x="126" y="816"/>
                  </a:lnTo>
                  <a:lnTo>
                    <a:pt x="115" y="761"/>
                  </a:lnTo>
                  <a:lnTo>
                    <a:pt x="114" y="753"/>
                  </a:lnTo>
                  <a:lnTo>
                    <a:pt x="103" y="750"/>
                  </a:lnTo>
                  <a:lnTo>
                    <a:pt x="87" y="746"/>
                  </a:lnTo>
                  <a:lnTo>
                    <a:pt x="91" y="755"/>
                  </a:lnTo>
                  <a:lnTo>
                    <a:pt x="94" y="749"/>
                  </a:lnTo>
                  <a:lnTo>
                    <a:pt x="87" y="746"/>
                  </a:lnTo>
                  <a:lnTo>
                    <a:pt x="91" y="755"/>
                  </a:lnTo>
                  <a:lnTo>
                    <a:pt x="94" y="749"/>
                  </a:lnTo>
                  <a:lnTo>
                    <a:pt x="70" y="737"/>
                  </a:lnTo>
                  <a:lnTo>
                    <a:pt x="62" y="728"/>
                  </a:lnTo>
                  <a:lnTo>
                    <a:pt x="57" y="734"/>
                  </a:lnTo>
                  <a:lnTo>
                    <a:pt x="66" y="734"/>
                  </a:lnTo>
                  <a:lnTo>
                    <a:pt x="62" y="728"/>
                  </a:lnTo>
                  <a:lnTo>
                    <a:pt x="57" y="734"/>
                  </a:lnTo>
                  <a:lnTo>
                    <a:pt x="66" y="734"/>
                  </a:lnTo>
                  <a:lnTo>
                    <a:pt x="50" y="715"/>
                  </a:lnTo>
                  <a:lnTo>
                    <a:pt x="38" y="689"/>
                  </a:lnTo>
                  <a:lnTo>
                    <a:pt x="29" y="661"/>
                  </a:lnTo>
                  <a:lnTo>
                    <a:pt x="20" y="661"/>
                  </a:lnTo>
                  <a:lnTo>
                    <a:pt x="29" y="664"/>
                  </a:lnTo>
                  <a:lnTo>
                    <a:pt x="29" y="661"/>
                  </a:lnTo>
                  <a:lnTo>
                    <a:pt x="20" y="661"/>
                  </a:lnTo>
                  <a:lnTo>
                    <a:pt x="29" y="664"/>
                  </a:lnTo>
                  <a:lnTo>
                    <a:pt x="23" y="634"/>
                  </a:lnTo>
                  <a:lnTo>
                    <a:pt x="20" y="603"/>
                  </a:lnTo>
                  <a:lnTo>
                    <a:pt x="20" y="553"/>
                  </a:lnTo>
                  <a:lnTo>
                    <a:pt x="21" y="536"/>
                  </a:lnTo>
                  <a:lnTo>
                    <a:pt x="24" y="521"/>
                  </a:lnTo>
                  <a:lnTo>
                    <a:pt x="14" y="519"/>
                  </a:lnTo>
                  <a:lnTo>
                    <a:pt x="23" y="524"/>
                  </a:lnTo>
                  <a:lnTo>
                    <a:pt x="24" y="521"/>
                  </a:lnTo>
                  <a:lnTo>
                    <a:pt x="14" y="519"/>
                  </a:lnTo>
                  <a:lnTo>
                    <a:pt x="23" y="524"/>
                  </a:lnTo>
                  <a:lnTo>
                    <a:pt x="27" y="511"/>
                  </a:lnTo>
                  <a:lnTo>
                    <a:pt x="32" y="501"/>
                  </a:lnTo>
                  <a:lnTo>
                    <a:pt x="44" y="486"/>
                  </a:lnTo>
                  <a:lnTo>
                    <a:pt x="50" y="483"/>
                  </a:lnTo>
                  <a:lnTo>
                    <a:pt x="41" y="477"/>
                  </a:lnTo>
                  <a:lnTo>
                    <a:pt x="45" y="486"/>
                  </a:lnTo>
                  <a:lnTo>
                    <a:pt x="50" y="483"/>
                  </a:lnTo>
                  <a:lnTo>
                    <a:pt x="41" y="477"/>
                  </a:lnTo>
                  <a:lnTo>
                    <a:pt x="45" y="486"/>
                  </a:lnTo>
                  <a:lnTo>
                    <a:pt x="53" y="483"/>
                  </a:lnTo>
                  <a:lnTo>
                    <a:pt x="60" y="483"/>
                  </a:lnTo>
                  <a:lnTo>
                    <a:pt x="56" y="475"/>
                  </a:lnTo>
                  <a:lnTo>
                    <a:pt x="53" y="481"/>
                  </a:lnTo>
                  <a:lnTo>
                    <a:pt x="60" y="483"/>
                  </a:lnTo>
                  <a:lnTo>
                    <a:pt x="56" y="475"/>
                  </a:lnTo>
                  <a:lnTo>
                    <a:pt x="53" y="481"/>
                  </a:lnTo>
                  <a:lnTo>
                    <a:pt x="60" y="483"/>
                  </a:lnTo>
                  <a:lnTo>
                    <a:pt x="69" y="489"/>
                  </a:lnTo>
                  <a:lnTo>
                    <a:pt x="76" y="495"/>
                  </a:lnTo>
                  <a:lnTo>
                    <a:pt x="81" y="489"/>
                  </a:lnTo>
                  <a:lnTo>
                    <a:pt x="72" y="489"/>
                  </a:lnTo>
                  <a:lnTo>
                    <a:pt x="76" y="495"/>
                  </a:lnTo>
                  <a:lnTo>
                    <a:pt x="81" y="489"/>
                  </a:lnTo>
                  <a:lnTo>
                    <a:pt x="72" y="489"/>
                  </a:lnTo>
                  <a:lnTo>
                    <a:pt x="81" y="499"/>
                  </a:lnTo>
                  <a:lnTo>
                    <a:pt x="88" y="511"/>
                  </a:lnTo>
                  <a:lnTo>
                    <a:pt x="97" y="524"/>
                  </a:lnTo>
                  <a:lnTo>
                    <a:pt x="117" y="529"/>
                  </a:lnTo>
                  <a:lnTo>
                    <a:pt x="129" y="472"/>
                  </a:lnTo>
                  <a:lnTo>
                    <a:pt x="118" y="469"/>
                  </a:lnTo>
                  <a:lnTo>
                    <a:pt x="127" y="475"/>
                  </a:lnTo>
                  <a:lnTo>
                    <a:pt x="129" y="472"/>
                  </a:lnTo>
                  <a:lnTo>
                    <a:pt x="118" y="469"/>
                  </a:lnTo>
                  <a:lnTo>
                    <a:pt x="127" y="475"/>
                  </a:lnTo>
                  <a:lnTo>
                    <a:pt x="143" y="423"/>
                  </a:lnTo>
                  <a:lnTo>
                    <a:pt x="163" y="373"/>
                  </a:lnTo>
                  <a:lnTo>
                    <a:pt x="187" y="325"/>
                  </a:lnTo>
                  <a:lnTo>
                    <a:pt x="215" y="279"/>
                  </a:lnTo>
                  <a:lnTo>
                    <a:pt x="246" y="236"/>
                  </a:lnTo>
                  <a:lnTo>
                    <a:pt x="279" y="198"/>
                  </a:lnTo>
                  <a:lnTo>
                    <a:pt x="316" y="161"/>
                  </a:lnTo>
                  <a:lnTo>
                    <a:pt x="356" y="128"/>
                  </a:lnTo>
                  <a:lnTo>
                    <a:pt x="398" y="98"/>
                  </a:lnTo>
                  <a:lnTo>
                    <a:pt x="443" y="73"/>
                  </a:lnTo>
                  <a:lnTo>
                    <a:pt x="434" y="68"/>
                  </a:lnTo>
                  <a:lnTo>
                    <a:pt x="438" y="76"/>
                  </a:lnTo>
                  <a:lnTo>
                    <a:pt x="443" y="73"/>
                  </a:lnTo>
                  <a:lnTo>
                    <a:pt x="434" y="68"/>
                  </a:lnTo>
                  <a:lnTo>
                    <a:pt x="438" y="76"/>
                  </a:lnTo>
                  <a:lnTo>
                    <a:pt x="484" y="55"/>
                  </a:lnTo>
                  <a:lnTo>
                    <a:pt x="532" y="39"/>
                  </a:lnTo>
                  <a:lnTo>
                    <a:pt x="583" y="25"/>
                  </a:lnTo>
                  <a:lnTo>
                    <a:pt x="635" y="18"/>
                  </a:lnTo>
                  <a:lnTo>
                    <a:pt x="688" y="16"/>
                  </a:lnTo>
                  <a:lnTo>
                    <a:pt x="742" y="18"/>
                  </a:lnTo>
                  <a:lnTo>
                    <a:pt x="794" y="27"/>
                  </a:lnTo>
                  <a:lnTo>
                    <a:pt x="846" y="39"/>
                  </a:lnTo>
                  <a:lnTo>
                    <a:pt x="842" y="31"/>
                  </a:lnTo>
                  <a:lnTo>
                    <a:pt x="839" y="37"/>
                  </a:lnTo>
                  <a:lnTo>
                    <a:pt x="846" y="39"/>
                  </a:lnTo>
                  <a:lnTo>
                    <a:pt x="842" y="31"/>
                  </a:lnTo>
                  <a:lnTo>
                    <a:pt x="839" y="37"/>
                  </a:lnTo>
                  <a:lnTo>
                    <a:pt x="888" y="55"/>
                  </a:lnTo>
                  <a:lnTo>
                    <a:pt x="936" y="77"/>
                  </a:lnTo>
                  <a:lnTo>
                    <a:pt x="980" y="103"/>
                  </a:lnTo>
                  <a:lnTo>
                    <a:pt x="1022" y="134"/>
                  </a:lnTo>
                  <a:lnTo>
                    <a:pt x="1062" y="168"/>
                  </a:lnTo>
                  <a:lnTo>
                    <a:pt x="1099" y="205"/>
                  </a:lnTo>
                  <a:lnTo>
                    <a:pt x="1104" y="199"/>
                  </a:lnTo>
                  <a:lnTo>
                    <a:pt x="1095" y="199"/>
                  </a:lnTo>
                  <a:lnTo>
                    <a:pt x="1099" y="205"/>
                  </a:lnTo>
                  <a:lnTo>
                    <a:pt x="1104" y="199"/>
                  </a:lnTo>
                  <a:lnTo>
                    <a:pt x="1095" y="199"/>
                  </a:lnTo>
                  <a:lnTo>
                    <a:pt x="1128" y="241"/>
                  </a:lnTo>
                  <a:lnTo>
                    <a:pt x="1159" y="285"/>
                  </a:lnTo>
                  <a:lnTo>
                    <a:pt x="1186" y="333"/>
                  </a:lnTo>
                  <a:lnTo>
                    <a:pt x="1210" y="382"/>
                  </a:lnTo>
                  <a:lnTo>
                    <a:pt x="1229" y="434"/>
                  </a:lnTo>
                  <a:lnTo>
                    <a:pt x="1238" y="434"/>
                  </a:lnTo>
                  <a:lnTo>
                    <a:pt x="1227" y="431"/>
                  </a:lnTo>
                  <a:lnTo>
                    <a:pt x="1229" y="434"/>
                  </a:lnTo>
                  <a:lnTo>
                    <a:pt x="1238" y="434"/>
                  </a:lnTo>
                  <a:lnTo>
                    <a:pt x="1227" y="431"/>
                  </a:lnTo>
                  <a:lnTo>
                    <a:pt x="1242" y="484"/>
                  </a:lnTo>
                  <a:lnTo>
                    <a:pt x="1254" y="542"/>
                  </a:lnTo>
                  <a:lnTo>
                    <a:pt x="1272" y="550"/>
                  </a:lnTo>
                  <a:lnTo>
                    <a:pt x="1279" y="541"/>
                  </a:lnTo>
                  <a:lnTo>
                    <a:pt x="1287" y="533"/>
                  </a:lnTo>
                  <a:lnTo>
                    <a:pt x="1294" y="529"/>
                  </a:lnTo>
                  <a:lnTo>
                    <a:pt x="1285" y="523"/>
                  </a:lnTo>
                  <a:lnTo>
                    <a:pt x="1290" y="532"/>
                  </a:lnTo>
                  <a:lnTo>
                    <a:pt x="1294" y="529"/>
                  </a:lnTo>
                  <a:lnTo>
                    <a:pt x="1285" y="523"/>
                  </a:lnTo>
                  <a:lnTo>
                    <a:pt x="1290" y="532"/>
                  </a:lnTo>
                  <a:lnTo>
                    <a:pt x="1297" y="529"/>
                  </a:lnTo>
                  <a:lnTo>
                    <a:pt x="1303" y="527"/>
                  </a:lnTo>
                  <a:lnTo>
                    <a:pt x="1311" y="527"/>
                  </a:lnTo>
                  <a:lnTo>
                    <a:pt x="1306" y="519"/>
                  </a:lnTo>
                  <a:lnTo>
                    <a:pt x="1303" y="524"/>
                  </a:lnTo>
                  <a:lnTo>
                    <a:pt x="1311" y="527"/>
                  </a:lnTo>
                  <a:lnTo>
                    <a:pt x="1306" y="519"/>
                  </a:lnTo>
                  <a:lnTo>
                    <a:pt x="1303" y="524"/>
                  </a:lnTo>
                  <a:lnTo>
                    <a:pt x="1315" y="530"/>
                  </a:lnTo>
                  <a:lnTo>
                    <a:pt x="1321" y="535"/>
                  </a:lnTo>
                  <a:lnTo>
                    <a:pt x="1324" y="529"/>
                  </a:lnTo>
                  <a:lnTo>
                    <a:pt x="1315" y="529"/>
                  </a:lnTo>
                  <a:lnTo>
                    <a:pt x="1321" y="535"/>
                  </a:lnTo>
                  <a:lnTo>
                    <a:pt x="1324" y="529"/>
                  </a:lnTo>
                  <a:lnTo>
                    <a:pt x="1315" y="529"/>
                  </a:lnTo>
                  <a:lnTo>
                    <a:pt x="1321" y="536"/>
                  </a:lnTo>
                  <a:lnTo>
                    <a:pt x="1326" y="545"/>
                  </a:lnTo>
                  <a:lnTo>
                    <a:pt x="1329" y="554"/>
                  </a:lnTo>
                  <a:lnTo>
                    <a:pt x="1338" y="554"/>
                  </a:lnTo>
                  <a:lnTo>
                    <a:pt x="1329" y="551"/>
                  </a:lnTo>
                  <a:lnTo>
                    <a:pt x="1329" y="554"/>
                  </a:lnTo>
                  <a:lnTo>
                    <a:pt x="1338" y="554"/>
                  </a:lnTo>
                  <a:lnTo>
                    <a:pt x="1329" y="551"/>
                  </a:lnTo>
                  <a:lnTo>
                    <a:pt x="1332" y="563"/>
                  </a:lnTo>
                  <a:lnTo>
                    <a:pt x="1333" y="576"/>
                  </a:lnTo>
                  <a:lnTo>
                    <a:pt x="1335" y="591"/>
                  </a:lnTo>
                  <a:lnTo>
                    <a:pt x="1336" y="608"/>
                  </a:lnTo>
                  <a:lnTo>
                    <a:pt x="1335" y="639"/>
                  </a:lnTo>
                  <a:lnTo>
                    <a:pt x="1332" y="670"/>
                  </a:lnTo>
                  <a:lnTo>
                    <a:pt x="1326" y="700"/>
                  </a:lnTo>
                  <a:lnTo>
                    <a:pt x="1336" y="703"/>
                  </a:lnTo>
                  <a:lnTo>
                    <a:pt x="1327" y="698"/>
                  </a:lnTo>
                  <a:lnTo>
                    <a:pt x="1326" y="700"/>
                  </a:lnTo>
                  <a:lnTo>
                    <a:pt x="1336" y="703"/>
                  </a:lnTo>
                  <a:lnTo>
                    <a:pt x="1327" y="698"/>
                  </a:lnTo>
                  <a:lnTo>
                    <a:pt x="1318" y="725"/>
                  </a:lnTo>
                  <a:lnTo>
                    <a:pt x="1306" y="750"/>
                  </a:lnTo>
                  <a:lnTo>
                    <a:pt x="1290" y="771"/>
                  </a:lnTo>
                  <a:lnTo>
                    <a:pt x="1281" y="778"/>
                  </a:lnTo>
                  <a:lnTo>
                    <a:pt x="1269" y="786"/>
                  </a:lnTo>
                  <a:lnTo>
                    <a:pt x="1278" y="792"/>
                  </a:lnTo>
                  <a:lnTo>
                    <a:pt x="1275" y="783"/>
                  </a:lnTo>
                  <a:lnTo>
                    <a:pt x="1269" y="786"/>
                  </a:lnTo>
                  <a:lnTo>
                    <a:pt x="1278" y="792"/>
                  </a:lnTo>
                  <a:lnTo>
                    <a:pt x="1275" y="783"/>
                  </a:lnTo>
                  <a:lnTo>
                    <a:pt x="1263" y="789"/>
                  </a:lnTo>
                  <a:lnTo>
                    <a:pt x="1248" y="793"/>
                  </a:lnTo>
                  <a:lnTo>
                    <a:pt x="1244" y="795"/>
                  </a:lnTo>
                  <a:lnTo>
                    <a:pt x="1244" y="798"/>
                  </a:lnTo>
                  <a:lnTo>
                    <a:pt x="1229" y="848"/>
                  </a:lnTo>
                  <a:lnTo>
                    <a:pt x="1239" y="851"/>
                  </a:lnTo>
                  <a:lnTo>
                    <a:pt x="1230" y="847"/>
                  </a:lnTo>
                  <a:lnTo>
                    <a:pt x="1229" y="848"/>
                  </a:lnTo>
                  <a:lnTo>
                    <a:pt x="1239" y="851"/>
                  </a:lnTo>
                  <a:lnTo>
                    <a:pt x="1230" y="847"/>
                  </a:lnTo>
                  <a:lnTo>
                    <a:pt x="1212" y="896"/>
                  </a:lnTo>
                  <a:lnTo>
                    <a:pt x="1192" y="943"/>
                  </a:lnTo>
                  <a:lnTo>
                    <a:pt x="1166" y="988"/>
                  </a:lnTo>
                  <a:lnTo>
                    <a:pt x="1138" y="1029"/>
                  </a:lnTo>
                  <a:lnTo>
                    <a:pt x="1108" y="1070"/>
                  </a:lnTo>
                  <a:lnTo>
                    <a:pt x="1074" y="1107"/>
                  </a:lnTo>
                  <a:lnTo>
                    <a:pt x="1038" y="1139"/>
                  </a:lnTo>
                  <a:lnTo>
                    <a:pt x="1000" y="1171"/>
                  </a:lnTo>
                  <a:lnTo>
                    <a:pt x="958" y="1197"/>
                  </a:lnTo>
                  <a:lnTo>
                    <a:pt x="916" y="1221"/>
                  </a:lnTo>
                  <a:lnTo>
                    <a:pt x="925" y="1226"/>
                  </a:lnTo>
                  <a:lnTo>
                    <a:pt x="921" y="1218"/>
                  </a:lnTo>
                  <a:lnTo>
                    <a:pt x="916" y="1221"/>
                  </a:lnTo>
                  <a:lnTo>
                    <a:pt x="925" y="1226"/>
                  </a:lnTo>
                  <a:lnTo>
                    <a:pt x="921" y="1218"/>
                  </a:lnTo>
                  <a:lnTo>
                    <a:pt x="876" y="1237"/>
                  </a:lnTo>
                  <a:lnTo>
                    <a:pt x="828" y="1254"/>
                  </a:lnTo>
                  <a:lnTo>
                    <a:pt x="781" y="1264"/>
                  </a:lnTo>
                  <a:lnTo>
                    <a:pt x="732" y="1272"/>
                  </a:lnTo>
                  <a:lnTo>
                    <a:pt x="681" y="127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72"/>
            <p:cNvSpPr>
              <a:spLocks/>
            </p:cNvSpPr>
            <p:nvPr/>
          </p:nvSpPr>
          <p:spPr bwMode="auto">
            <a:xfrm>
              <a:off x="5413376" y="2562226"/>
              <a:ext cx="479425" cy="635000"/>
            </a:xfrm>
            <a:custGeom>
              <a:avLst/>
              <a:gdLst>
                <a:gd name="T0" fmla="*/ 152 w 302"/>
                <a:gd name="T1" fmla="*/ 400 h 400"/>
                <a:gd name="T2" fmla="*/ 182 w 302"/>
                <a:gd name="T3" fmla="*/ 396 h 400"/>
                <a:gd name="T4" fmla="*/ 210 w 302"/>
                <a:gd name="T5" fmla="*/ 384 h 400"/>
                <a:gd name="T6" fmla="*/ 235 w 302"/>
                <a:gd name="T7" fmla="*/ 366 h 400"/>
                <a:gd name="T8" fmla="*/ 258 w 302"/>
                <a:gd name="T9" fmla="*/ 342 h 400"/>
                <a:gd name="T10" fmla="*/ 277 w 302"/>
                <a:gd name="T11" fmla="*/ 312 h 400"/>
                <a:gd name="T12" fmla="*/ 290 w 302"/>
                <a:gd name="T13" fmla="*/ 278 h 400"/>
                <a:gd name="T14" fmla="*/ 299 w 302"/>
                <a:gd name="T15" fmla="*/ 241 h 400"/>
                <a:gd name="T16" fmla="*/ 302 w 302"/>
                <a:gd name="T17" fmla="*/ 201 h 400"/>
                <a:gd name="T18" fmla="*/ 299 w 302"/>
                <a:gd name="T19" fmla="*/ 161 h 400"/>
                <a:gd name="T20" fmla="*/ 290 w 302"/>
                <a:gd name="T21" fmla="*/ 122 h 400"/>
                <a:gd name="T22" fmla="*/ 277 w 302"/>
                <a:gd name="T23" fmla="*/ 90 h 400"/>
                <a:gd name="T24" fmla="*/ 258 w 302"/>
                <a:gd name="T25" fmla="*/ 60 h 400"/>
                <a:gd name="T26" fmla="*/ 235 w 302"/>
                <a:gd name="T27" fmla="*/ 35 h 400"/>
                <a:gd name="T28" fmla="*/ 210 w 302"/>
                <a:gd name="T29" fmla="*/ 17 h 400"/>
                <a:gd name="T30" fmla="*/ 182 w 302"/>
                <a:gd name="T31" fmla="*/ 5 h 400"/>
                <a:gd name="T32" fmla="*/ 152 w 302"/>
                <a:gd name="T33" fmla="*/ 0 h 400"/>
                <a:gd name="T34" fmla="*/ 121 w 302"/>
                <a:gd name="T35" fmla="*/ 5 h 400"/>
                <a:gd name="T36" fmla="*/ 92 w 302"/>
                <a:gd name="T37" fmla="*/ 17 h 400"/>
                <a:gd name="T38" fmla="*/ 67 w 302"/>
                <a:gd name="T39" fmla="*/ 35 h 400"/>
                <a:gd name="T40" fmla="*/ 45 w 302"/>
                <a:gd name="T41" fmla="*/ 60 h 400"/>
                <a:gd name="T42" fmla="*/ 27 w 302"/>
                <a:gd name="T43" fmla="*/ 90 h 400"/>
                <a:gd name="T44" fmla="*/ 12 w 302"/>
                <a:gd name="T45" fmla="*/ 122 h 400"/>
                <a:gd name="T46" fmla="*/ 3 w 302"/>
                <a:gd name="T47" fmla="*/ 161 h 400"/>
                <a:gd name="T48" fmla="*/ 0 w 302"/>
                <a:gd name="T49" fmla="*/ 201 h 400"/>
                <a:gd name="T50" fmla="*/ 3 w 302"/>
                <a:gd name="T51" fmla="*/ 241 h 400"/>
                <a:gd name="T52" fmla="*/ 12 w 302"/>
                <a:gd name="T53" fmla="*/ 278 h 400"/>
                <a:gd name="T54" fmla="*/ 27 w 302"/>
                <a:gd name="T55" fmla="*/ 312 h 400"/>
                <a:gd name="T56" fmla="*/ 45 w 302"/>
                <a:gd name="T57" fmla="*/ 342 h 400"/>
                <a:gd name="T58" fmla="*/ 67 w 302"/>
                <a:gd name="T59" fmla="*/ 366 h 400"/>
                <a:gd name="T60" fmla="*/ 92 w 302"/>
                <a:gd name="T61" fmla="*/ 384 h 400"/>
                <a:gd name="T62" fmla="*/ 121 w 302"/>
                <a:gd name="T63" fmla="*/ 396 h 400"/>
                <a:gd name="T64" fmla="*/ 152 w 302"/>
                <a:gd name="T6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2" h="400">
                  <a:moveTo>
                    <a:pt x="152" y="400"/>
                  </a:moveTo>
                  <a:lnTo>
                    <a:pt x="182" y="396"/>
                  </a:lnTo>
                  <a:lnTo>
                    <a:pt x="210" y="384"/>
                  </a:lnTo>
                  <a:lnTo>
                    <a:pt x="235" y="366"/>
                  </a:lnTo>
                  <a:lnTo>
                    <a:pt x="258" y="342"/>
                  </a:lnTo>
                  <a:lnTo>
                    <a:pt x="277" y="312"/>
                  </a:lnTo>
                  <a:lnTo>
                    <a:pt x="290" y="278"/>
                  </a:lnTo>
                  <a:lnTo>
                    <a:pt x="299" y="241"/>
                  </a:lnTo>
                  <a:lnTo>
                    <a:pt x="302" y="201"/>
                  </a:lnTo>
                  <a:lnTo>
                    <a:pt x="299" y="161"/>
                  </a:lnTo>
                  <a:lnTo>
                    <a:pt x="290" y="122"/>
                  </a:lnTo>
                  <a:lnTo>
                    <a:pt x="277" y="90"/>
                  </a:lnTo>
                  <a:lnTo>
                    <a:pt x="258" y="60"/>
                  </a:lnTo>
                  <a:lnTo>
                    <a:pt x="235" y="35"/>
                  </a:lnTo>
                  <a:lnTo>
                    <a:pt x="210" y="17"/>
                  </a:lnTo>
                  <a:lnTo>
                    <a:pt x="182" y="5"/>
                  </a:lnTo>
                  <a:lnTo>
                    <a:pt x="152" y="0"/>
                  </a:lnTo>
                  <a:lnTo>
                    <a:pt x="121" y="5"/>
                  </a:lnTo>
                  <a:lnTo>
                    <a:pt x="92" y="17"/>
                  </a:lnTo>
                  <a:lnTo>
                    <a:pt x="67" y="35"/>
                  </a:lnTo>
                  <a:lnTo>
                    <a:pt x="45" y="60"/>
                  </a:lnTo>
                  <a:lnTo>
                    <a:pt x="27" y="90"/>
                  </a:lnTo>
                  <a:lnTo>
                    <a:pt x="12" y="122"/>
                  </a:lnTo>
                  <a:lnTo>
                    <a:pt x="3" y="161"/>
                  </a:lnTo>
                  <a:lnTo>
                    <a:pt x="0" y="201"/>
                  </a:lnTo>
                  <a:lnTo>
                    <a:pt x="3" y="241"/>
                  </a:lnTo>
                  <a:lnTo>
                    <a:pt x="12" y="278"/>
                  </a:lnTo>
                  <a:lnTo>
                    <a:pt x="27" y="312"/>
                  </a:lnTo>
                  <a:lnTo>
                    <a:pt x="45" y="342"/>
                  </a:lnTo>
                  <a:lnTo>
                    <a:pt x="67" y="366"/>
                  </a:lnTo>
                  <a:lnTo>
                    <a:pt x="92" y="384"/>
                  </a:lnTo>
                  <a:lnTo>
                    <a:pt x="121" y="396"/>
                  </a:lnTo>
                  <a:lnTo>
                    <a:pt x="152" y="40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73"/>
            <p:cNvSpPr>
              <a:spLocks noEditPoints="1"/>
            </p:cNvSpPr>
            <p:nvPr/>
          </p:nvSpPr>
          <p:spPr bwMode="auto">
            <a:xfrm>
              <a:off x="5402263" y="2549526"/>
              <a:ext cx="504825" cy="661988"/>
            </a:xfrm>
            <a:custGeom>
              <a:avLst/>
              <a:gdLst>
                <a:gd name="T0" fmla="*/ 208 w 318"/>
                <a:gd name="T1" fmla="*/ 408 h 417"/>
                <a:gd name="T2" fmla="*/ 238 w 318"/>
                <a:gd name="T3" fmla="*/ 392 h 417"/>
                <a:gd name="T4" fmla="*/ 272 w 318"/>
                <a:gd name="T5" fmla="*/ 358 h 417"/>
                <a:gd name="T6" fmla="*/ 306 w 318"/>
                <a:gd name="T7" fmla="*/ 289 h 417"/>
                <a:gd name="T8" fmla="*/ 318 w 318"/>
                <a:gd name="T9" fmla="*/ 191 h 417"/>
                <a:gd name="T10" fmla="*/ 293 w 318"/>
                <a:gd name="T11" fmla="*/ 99 h 417"/>
                <a:gd name="T12" fmla="*/ 260 w 318"/>
                <a:gd name="T13" fmla="*/ 50 h 417"/>
                <a:gd name="T14" fmla="*/ 229 w 318"/>
                <a:gd name="T15" fmla="*/ 23 h 417"/>
                <a:gd name="T16" fmla="*/ 172 w 318"/>
                <a:gd name="T17" fmla="*/ 1 h 417"/>
                <a:gd name="T18" fmla="*/ 140 w 318"/>
                <a:gd name="T19" fmla="*/ 1 h 417"/>
                <a:gd name="T20" fmla="*/ 95 w 318"/>
                <a:gd name="T21" fmla="*/ 16 h 417"/>
                <a:gd name="T22" fmla="*/ 68 w 318"/>
                <a:gd name="T23" fmla="*/ 35 h 417"/>
                <a:gd name="T24" fmla="*/ 26 w 318"/>
                <a:gd name="T25" fmla="*/ 89 h 417"/>
                <a:gd name="T26" fmla="*/ 1 w 318"/>
                <a:gd name="T27" fmla="*/ 166 h 417"/>
                <a:gd name="T28" fmla="*/ 1 w 318"/>
                <a:gd name="T29" fmla="*/ 248 h 417"/>
                <a:gd name="T30" fmla="*/ 28 w 318"/>
                <a:gd name="T31" fmla="*/ 325 h 417"/>
                <a:gd name="T32" fmla="*/ 70 w 318"/>
                <a:gd name="T33" fmla="*/ 378 h 417"/>
                <a:gd name="T34" fmla="*/ 101 w 318"/>
                <a:gd name="T35" fmla="*/ 402 h 417"/>
                <a:gd name="T36" fmla="*/ 145 w 318"/>
                <a:gd name="T37" fmla="*/ 415 h 417"/>
                <a:gd name="T38" fmla="*/ 178 w 318"/>
                <a:gd name="T39" fmla="*/ 415 h 417"/>
                <a:gd name="T40" fmla="*/ 144 w 318"/>
                <a:gd name="T41" fmla="*/ 407 h 417"/>
                <a:gd name="T42" fmla="*/ 144 w 318"/>
                <a:gd name="T43" fmla="*/ 407 h 417"/>
                <a:gd name="T44" fmla="*/ 113 w 318"/>
                <a:gd name="T45" fmla="*/ 390 h 417"/>
                <a:gd name="T46" fmla="*/ 87 w 318"/>
                <a:gd name="T47" fmla="*/ 384 h 417"/>
                <a:gd name="T48" fmla="*/ 87 w 318"/>
                <a:gd name="T49" fmla="*/ 384 h 417"/>
                <a:gd name="T50" fmla="*/ 68 w 318"/>
                <a:gd name="T51" fmla="*/ 358 h 417"/>
                <a:gd name="T52" fmla="*/ 34 w 318"/>
                <a:gd name="T53" fmla="*/ 320 h 417"/>
                <a:gd name="T54" fmla="*/ 34 w 318"/>
                <a:gd name="T55" fmla="*/ 320 h 417"/>
                <a:gd name="T56" fmla="*/ 19 w 318"/>
                <a:gd name="T57" fmla="*/ 252 h 417"/>
                <a:gd name="T58" fmla="*/ 19 w 318"/>
                <a:gd name="T59" fmla="*/ 170 h 417"/>
                <a:gd name="T60" fmla="*/ 26 w 318"/>
                <a:gd name="T61" fmla="*/ 139 h 417"/>
                <a:gd name="T62" fmla="*/ 26 w 318"/>
                <a:gd name="T63" fmla="*/ 139 h 417"/>
                <a:gd name="T64" fmla="*/ 70 w 318"/>
                <a:gd name="T65" fmla="*/ 63 h 417"/>
                <a:gd name="T66" fmla="*/ 107 w 318"/>
                <a:gd name="T67" fmla="*/ 32 h 417"/>
                <a:gd name="T68" fmla="*/ 107 w 318"/>
                <a:gd name="T69" fmla="*/ 32 h 417"/>
                <a:gd name="T70" fmla="*/ 119 w 318"/>
                <a:gd name="T71" fmla="*/ 26 h 417"/>
                <a:gd name="T72" fmla="*/ 162 w 318"/>
                <a:gd name="T73" fmla="*/ 17 h 417"/>
                <a:gd name="T74" fmla="*/ 175 w 318"/>
                <a:gd name="T75" fmla="*/ 19 h 417"/>
                <a:gd name="T76" fmla="*/ 175 w 318"/>
                <a:gd name="T77" fmla="*/ 19 h 417"/>
                <a:gd name="T78" fmla="*/ 232 w 318"/>
                <a:gd name="T79" fmla="*/ 41 h 417"/>
                <a:gd name="T80" fmla="*/ 232 w 318"/>
                <a:gd name="T81" fmla="*/ 41 h 417"/>
                <a:gd name="T82" fmla="*/ 238 w 318"/>
                <a:gd name="T83" fmla="*/ 47 h 417"/>
                <a:gd name="T84" fmla="*/ 278 w 318"/>
                <a:gd name="T85" fmla="*/ 102 h 417"/>
                <a:gd name="T86" fmla="*/ 278 w 318"/>
                <a:gd name="T87" fmla="*/ 102 h 417"/>
                <a:gd name="T88" fmla="*/ 288 w 318"/>
                <a:gd name="T89" fmla="*/ 129 h 417"/>
                <a:gd name="T90" fmla="*/ 302 w 318"/>
                <a:gd name="T91" fmla="*/ 206 h 417"/>
                <a:gd name="T92" fmla="*/ 288 w 318"/>
                <a:gd name="T93" fmla="*/ 285 h 417"/>
                <a:gd name="T94" fmla="*/ 288 w 318"/>
                <a:gd name="T95" fmla="*/ 285 h 417"/>
                <a:gd name="T96" fmla="*/ 277 w 318"/>
                <a:gd name="T97" fmla="*/ 311 h 417"/>
                <a:gd name="T98" fmla="*/ 236 w 318"/>
                <a:gd name="T99" fmla="*/ 366 h 417"/>
                <a:gd name="T100" fmla="*/ 217 w 318"/>
                <a:gd name="T101" fmla="*/ 393 h 417"/>
                <a:gd name="T102" fmla="*/ 217 w 318"/>
                <a:gd name="T103" fmla="*/ 393 h 417"/>
                <a:gd name="T104" fmla="*/ 184 w 318"/>
                <a:gd name="T105" fmla="*/ 39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417">
                  <a:moveTo>
                    <a:pt x="178" y="415"/>
                  </a:moveTo>
                  <a:lnTo>
                    <a:pt x="193" y="412"/>
                  </a:lnTo>
                  <a:lnTo>
                    <a:pt x="208" y="408"/>
                  </a:lnTo>
                  <a:lnTo>
                    <a:pt x="221" y="402"/>
                  </a:lnTo>
                  <a:lnTo>
                    <a:pt x="224" y="401"/>
                  </a:lnTo>
                  <a:lnTo>
                    <a:pt x="238" y="392"/>
                  </a:lnTo>
                  <a:lnTo>
                    <a:pt x="250" y="383"/>
                  </a:lnTo>
                  <a:lnTo>
                    <a:pt x="262" y="371"/>
                  </a:lnTo>
                  <a:lnTo>
                    <a:pt x="272" y="358"/>
                  </a:lnTo>
                  <a:lnTo>
                    <a:pt x="290" y="328"/>
                  </a:lnTo>
                  <a:lnTo>
                    <a:pt x="305" y="295"/>
                  </a:lnTo>
                  <a:lnTo>
                    <a:pt x="306" y="289"/>
                  </a:lnTo>
                  <a:lnTo>
                    <a:pt x="315" y="252"/>
                  </a:lnTo>
                  <a:lnTo>
                    <a:pt x="318" y="231"/>
                  </a:lnTo>
                  <a:lnTo>
                    <a:pt x="318" y="191"/>
                  </a:lnTo>
                  <a:lnTo>
                    <a:pt x="315" y="170"/>
                  </a:lnTo>
                  <a:lnTo>
                    <a:pt x="306" y="133"/>
                  </a:lnTo>
                  <a:lnTo>
                    <a:pt x="293" y="99"/>
                  </a:lnTo>
                  <a:lnTo>
                    <a:pt x="288" y="93"/>
                  </a:lnTo>
                  <a:lnTo>
                    <a:pt x="271" y="63"/>
                  </a:lnTo>
                  <a:lnTo>
                    <a:pt x="260" y="50"/>
                  </a:lnTo>
                  <a:lnTo>
                    <a:pt x="248" y="38"/>
                  </a:lnTo>
                  <a:lnTo>
                    <a:pt x="236" y="28"/>
                  </a:lnTo>
                  <a:lnTo>
                    <a:pt x="229" y="23"/>
                  </a:lnTo>
                  <a:lnTo>
                    <a:pt x="202" y="8"/>
                  </a:lnTo>
                  <a:lnTo>
                    <a:pt x="187" y="4"/>
                  </a:lnTo>
                  <a:lnTo>
                    <a:pt x="172" y="1"/>
                  </a:lnTo>
                  <a:lnTo>
                    <a:pt x="169" y="1"/>
                  </a:lnTo>
                  <a:lnTo>
                    <a:pt x="156" y="0"/>
                  </a:lnTo>
                  <a:lnTo>
                    <a:pt x="140" y="1"/>
                  </a:lnTo>
                  <a:lnTo>
                    <a:pt x="125" y="4"/>
                  </a:lnTo>
                  <a:lnTo>
                    <a:pt x="110" y="8"/>
                  </a:lnTo>
                  <a:lnTo>
                    <a:pt x="95" y="16"/>
                  </a:lnTo>
                  <a:lnTo>
                    <a:pt x="93" y="16"/>
                  </a:lnTo>
                  <a:lnTo>
                    <a:pt x="80" y="25"/>
                  </a:lnTo>
                  <a:lnTo>
                    <a:pt x="68" y="35"/>
                  </a:lnTo>
                  <a:lnTo>
                    <a:pt x="56" y="47"/>
                  </a:lnTo>
                  <a:lnTo>
                    <a:pt x="46" y="59"/>
                  </a:lnTo>
                  <a:lnTo>
                    <a:pt x="26" y="89"/>
                  </a:lnTo>
                  <a:lnTo>
                    <a:pt x="13" y="123"/>
                  </a:lnTo>
                  <a:lnTo>
                    <a:pt x="10" y="129"/>
                  </a:lnTo>
                  <a:lnTo>
                    <a:pt x="1" y="166"/>
                  </a:lnTo>
                  <a:lnTo>
                    <a:pt x="0" y="187"/>
                  </a:lnTo>
                  <a:lnTo>
                    <a:pt x="0" y="227"/>
                  </a:lnTo>
                  <a:lnTo>
                    <a:pt x="1" y="248"/>
                  </a:lnTo>
                  <a:lnTo>
                    <a:pt x="10" y="285"/>
                  </a:lnTo>
                  <a:lnTo>
                    <a:pt x="25" y="317"/>
                  </a:lnTo>
                  <a:lnTo>
                    <a:pt x="28" y="325"/>
                  </a:lnTo>
                  <a:lnTo>
                    <a:pt x="47" y="355"/>
                  </a:lnTo>
                  <a:lnTo>
                    <a:pt x="58" y="366"/>
                  </a:lnTo>
                  <a:lnTo>
                    <a:pt x="70" y="378"/>
                  </a:lnTo>
                  <a:lnTo>
                    <a:pt x="81" y="389"/>
                  </a:lnTo>
                  <a:lnTo>
                    <a:pt x="89" y="393"/>
                  </a:lnTo>
                  <a:lnTo>
                    <a:pt x="101" y="402"/>
                  </a:lnTo>
                  <a:lnTo>
                    <a:pt x="116" y="408"/>
                  </a:lnTo>
                  <a:lnTo>
                    <a:pt x="131" y="412"/>
                  </a:lnTo>
                  <a:lnTo>
                    <a:pt x="145" y="415"/>
                  </a:lnTo>
                  <a:lnTo>
                    <a:pt x="148" y="415"/>
                  </a:lnTo>
                  <a:lnTo>
                    <a:pt x="162" y="417"/>
                  </a:lnTo>
                  <a:lnTo>
                    <a:pt x="178" y="415"/>
                  </a:lnTo>
                  <a:close/>
                  <a:moveTo>
                    <a:pt x="156" y="399"/>
                  </a:moveTo>
                  <a:lnTo>
                    <a:pt x="140" y="398"/>
                  </a:lnTo>
                  <a:lnTo>
                    <a:pt x="144" y="407"/>
                  </a:lnTo>
                  <a:lnTo>
                    <a:pt x="143" y="398"/>
                  </a:lnTo>
                  <a:lnTo>
                    <a:pt x="140" y="398"/>
                  </a:lnTo>
                  <a:lnTo>
                    <a:pt x="144" y="407"/>
                  </a:lnTo>
                  <a:lnTo>
                    <a:pt x="143" y="398"/>
                  </a:lnTo>
                  <a:lnTo>
                    <a:pt x="128" y="395"/>
                  </a:lnTo>
                  <a:lnTo>
                    <a:pt x="113" y="390"/>
                  </a:lnTo>
                  <a:lnTo>
                    <a:pt x="98" y="384"/>
                  </a:lnTo>
                  <a:lnTo>
                    <a:pt x="86" y="375"/>
                  </a:lnTo>
                  <a:lnTo>
                    <a:pt x="87" y="384"/>
                  </a:lnTo>
                  <a:lnTo>
                    <a:pt x="92" y="380"/>
                  </a:lnTo>
                  <a:lnTo>
                    <a:pt x="86" y="375"/>
                  </a:lnTo>
                  <a:lnTo>
                    <a:pt x="87" y="384"/>
                  </a:lnTo>
                  <a:lnTo>
                    <a:pt x="92" y="380"/>
                  </a:lnTo>
                  <a:lnTo>
                    <a:pt x="80" y="369"/>
                  </a:lnTo>
                  <a:lnTo>
                    <a:pt x="68" y="358"/>
                  </a:lnTo>
                  <a:lnTo>
                    <a:pt x="58" y="346"/>
                  </a:lnTo>
                  <a:lnTo>
                    <a:pt x="38" y="316"/>
                  </a:lnTo>
                  <a:lnTo>
                    <a:pt x="34" y="320"/>
                  </a:lnTo>
                  <a:lnTo>
                    <a:pt x="43" y="322"/>
                  </a:lnTo>
                  <a:lnTo>
                    <a:pt x="38" y="316"/>
                  </a:lnTo>
                  <a:lnTo>
                    <a:pt x="34" y="320"/>
                  </a:lnTo>
                  <a:lnTo>
                    <a:pt x="43" y="322"/>
                  </a:lnTo>
                  <a:lnTo>
                    <a:pt x="28" y="289"/>
                  </a:lnTo>
                  <a:lnTo>
                    <a:pt x="19" y="252"/>
                  </a:lnTo>
                  <a:lnTo>
                    <a:pt x="17" y="231"/>
                  </a:lnTo>
                  <a:lnTo>
                    <a:pt x="16" y="212"/>
                  </a:lnTo>
                  <a:lnTo>
                    <a:pt x="19" y="170"/>
                  </a:lnTo>
                  <a:lnTo>
                    <a:pt x="28" y="133"/>
                  </a:lnTo>
                  <a:lnTo>
                    <a:pt x="19" y="132"/>
                  </a:lnTo>
                  <a:lnTo>
                    <a:pt x="26" y="139"/>
                  </a:lnTo>
                  <a:lnTo>
                    <a:pt x="28" y="133"/>
                  </a:lnTo>
                  <a:lnTo>
                    <a:pt x="19" y="132"/>
                  </a:lnTo>
                  <a:lnTo>
                    <a:pt x="26" y="139"/>
                  </a:lnTo>
                  <a:lnTo>
                    <a:pt x="40" y="105"/>
                  </a:lnTo>
                  <a:lnTo>
                    <a:pt x="59" y="75"/>
                  </a:lnTo>
                  <a:lnTo>
                    <a:pt x="70" y="63"/>
                  </a:lnTo>
                  <a:lnTo>
                    <a:pt x="81" y="52"/>
                  </a:lnTo>
                  <a:lnTo>
                    <a:pt x="93" y="41"/>
                  </a:lnTo>
                  <a:lnTo>
                    <a:pt x="107" y="32"/>
                  </a:lnTo>
                  <a:lnTo>
                    <a:pt x="99" y="25"/>
                  </a:lnTo>
                  <a:lnTo>
                    <a:pt x="104" y="34"/>
                  </a:lnTo>
                  <a:lnTo>
                    <a:pt x="107" y="32"/>
                  </a:lnTo>
                  <a:lnTo>
                    <a:pt x="99" y="25"/>
                  </a:lnTo>
                  <a:lnTo>
                    <a:pt x="104" y="34"/>
                  </a:lnTo>
                  <a:lnTo>
                    <a:pt x="119" y="26"/>
                  </a:lnTo>
                  <a:lnTo>
                    <a:pt x="134" y="22"/>
                  </a:lnTo>
                  <a:lnTo>
                    <a:pt x="148" y="19"/>
                  </a:lnTo>
                  <a:lnTo>
                    <a:pt x="162" y="17"/>
                  </a:lnTo>
                  <a:lnTo>
                    <a:pt x="178" y="19"/>
                  </a:lnTo>
                  <a:lnTo>
                    <a:pt x="174" y="10"/>
                  </a:lnTo>
                  <a:lnTo>
                    <a:pt x="175" y="19"/>
                  </a:lnTo>
                  <a:lnTo>
                    <a:pt x="178" y="19"/>
                  </a:lnTo>
                  <a:lnTo>
                    <a:pt x="174" y="10"/>
                  </a:lnTo>
                  <a:lnTo>
                    <a:pt x="175" y="19"/>
                  </a:lnTo>
                  <a:lnTo>
                    <a:pt x="190" y="22"/>
                  </a:lnTo>
                  <a:lnTo>
                    <a:pt x="205" y="26"/>
                  </a:lnTo>
                  <a:lnTo>
                    <a:pt x="232" y="41"/>
                  </a:lnTo>
                  <a:lnTo>
                    <a:pt x="230" y="32"/>
                  </a:lnTo>
                  <a:lnTo>
                    <a:pt x="226" y="37"/>
                  </a:lnTo>
                  <a:lnTo>
                    <a:pt x="232" y="41"/>
                  </a:lnTo>
                  <a:lnTo>
                    <a:pt x="230" y="32"/>
                  </a:lnTo>
                  <a:lnTo>
                    <a:pt x="226" y="37"/>
                  </a:lnTo>
                  <a:lnTo>
                    <a:pt x="238" y="47"/>
                  </a:lnTo>
                  <a:lnTo>
                    <a:pt x="250" y="59"/>
                  </a:lnTo>
                  <a:lnTo>
                    <a:pt x="260" y="72"/>
                  </a:lnTo>
                  <a:lnTo>
                    <a:pt x="278" y="102"/>
                  </a:lnTo>
                  <a:lnTo>
                    <a:pt x="284" y="98"/>
                  </a:lnTo>
                  <a:lnTo>
                    <a:pt x="275" y="95"/>
                  </a:lnTo>
                  <a:lnTo>
                    <a:pt x="278" y="102"/>
                  </a:lnTo>
                  <a:lnTo>
                    <a:pt x="284" y="98"/>
                  </a:lnTo>
                  <a:lnTo>
                    <a:pt x="275" y="95"/>
                  </a:lnTo>
                  <a:lnTo>
                    <a:pt x="288" y="129"/>
                  </a:lnTo>
                  <a:lnTo>
                    <a:pt x="297" y="166"/>
                  </a:lnTo>
                  <a:lnTo>
                    <a:pt x="300" y="187"/>
                  </a:lnTo>
                  <a:lnTo>
                    <a:pt x="302" y="206"/>
                  </a:lnTo>
                  <a:lnTo>
                    <a:pt x="300" y="227"/>
                  </a:lnTo>
                  <a:lnTo>
                    <a:pt x="297" y="248"/>
                  </a:lnTo>
                  <a:lnTo>
                    <a:pt x="288" y="285"/>
                  </a:lnTo>
                  <a:lnTo>
                    <a:pt x="297" y="286"/>
                  </a:lnTo>
                  <a:lnTo>
                    <a:pt x="291" y="279"/>
                  </a:lnTo>
                  <a:lnTo>
                    <a:pt x="288" y="285"/>
                  </a:lnTo>
                  <a:lnTo>
                    <a:pt x="297" y="286"/>
                  </a:lnTo>
                  <a:lnTo>
                    <a:pt x="291" y="279"/>
                  </a:lnTo>
                  <a:lnTo>
                    <a:pt x="277" y="311"/>
                  </a:lnTo>
                  <a:lnTo>
                    <a:pt x="259" y="341"/>
                  </a:lnTo>
                  <a:lnTo>
                    <a:pt x="248" y="355"/>
                  </a:lnTo>
                  <a:lnTo>
                    <a:pt x="236" y="366"/>
                  </a:lnTo>
                  <a:lnTo>
                    <a:pt x="224" y="375"/>
                  </a:lnTo>
                  <a:lnTo>
                    <a:pt x="211" y="384"/>
                  </a:lnTo>
                  <a:lnTo>
                    <a:pt x="217" y="393"/>
                  </a:lnTo>
                  <a:lnTo>
                    <a:pt x="212" y="384"/>
                  </a:lnTo>
                  <a:lnTo>
                    <a:pt x="211" y="384"/>
                  </a:lnTo>
                  <a:lnTo>
                    <a:pt x="217" y="393"/>
                  </a:lnTo>
                  <a:lnTo>
                    <a:pt x="212" y="384"/>
                  </a:lnTo>
                  <a:lnTo>
                    <a:pt x="199" y="390"/>
                  </a:lnTo>
                  <a:lnTo>
                    <a:pt x="184" y="395"/>
                  </a:lnTo>
                  <a:lnTo>
                    <a:pt x="169" y="398"/>
                  </a:lnTo>
                  <a:lnTo>
                    <a:pt x="156" y="3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74"/>
            <p:cNvSpPr>
              <a:spLocks/>
            </p:cNvSpPr>
            <p:nvPr/>
          </p:nvSpPr>
          <p:spPr bwMode="auto">
            <a:xfrm>
              <a:off x="5897563" y="2552701"/>
              <a:ext cx="479425" cy="635000"/>
            </a:xfrm>
            <a:custGeom>
              <a:avLst/>
              <a:gdLst>
                <a:gd name="T0" fmla="*/ 152 w 302"/>
                <a:gd name="T1" fmla="*/ 400 h 400"/>
                <a:gd name="T2" fmla="*/ 182 w 302"/>
                <a:gd name="T3" fmla="*/ 396 h 400"/>
                <a:gd name="T4" fmla="*/ 210 w 302"/>
                <a:gd name="T5" fmla="*/ 384 h 400"/>
                <a:gd name="T6" fmla="*/ 237 w 302"/>
                <a:gd name="T7" fmla="*/ 366 h 400"/>
                <a:gd name="T8" fmla="*/ 259 w 302"/>
                <a:gd name="T9" fmla="*/ 341 h 400"/>
                <a:gd name="T10" fmla="*/ 277 w 302"/>
                <a:gd name="T11" fmla="*/ 311 h 400"/>
                <a:gd name="T12" fmla="*/ 291 w 302"/>
                <a:gd name="T13" fmla="*/ 277 h 400"/>
                <a:gd name="T14" fmla="*/ 300 w 302"/>
                <a:gd name="T15" fmla="*/ 240 h 400"/>
                <a:gd name="T16" fmla="*/ 302 w 302"/>
                <a:gd name="T17" fmla="*/ 200 h 400"/>
                <a:gd name="T18" fmla="*/ 300 w 302"/>
                <a:gd name="T19" fmla="*/ 159 h 400"/>
                <a:gd name="T20" fmla="*/ 291 w 302"/>
                <a:gd name="T21" fmla="*/ 122 h 400"/>
                <a:gd name="T22" fmla="*/ 277 w 302"/>
                <a:gd name="T23" fmla="*/ 88 h 400"/>
                <a:gd name="T24" fmla="*/ 259 w 302"/>
                <a:gd name="T25" fmla="*/ 58 h 400"/>
                <a:gd name="T26" fmla="*/ 237 w 302"/>
                <a:gd name="T27" fmla="*/ 35 h 400"/>
                <a:gd name="T28" fmla="*/ 210 w 302"/>
                <a:gd name="T29" fmla="*/ 15 h 400"/>
                <a:gd name="T30" fmla="*/ 182 w 302"/>
                <a:gd name="T31" fmla="*/ 3 h 400"/>
                <a:gd name="T32" fmla="*/ 152 w 302"/>
                <a:gd name="T33" fmla="*/ 0 h 400"/>
                <a:gd name="T34" fmla="*/ 122 w 302"/>
                <a:gd name="T35" fmla="*/ 3 h 400"/>
                <a:gd name="T36" fmla="*/ 94 w 302"/>
                <a:gd name="T37" fmla="*/ 15 h 400"/>
                <a:gd name="T38" fmla="*/ 67 w 302"/>
                <a:gd name="T39" fmla="*/ 35 h 400"/>
                <a:gd name="T40" fmla="*/ 45 w 302"/>
                <a:gd name="T41" fmla="*/ 58 h 400"/>
                <a:gd name="T42" fmla="*/ 27 w 302"/>
                <a:gd name="T43" fmla="*/ 88 h 400"/>
                <a:gd name="T44" fmla="*/ 12 w 302"/>
                <a:gd name="T45" fmla="*/ 122 h 400"/>
                <a:gd name="T46" fmla="*/ 5 w 302"/>
                <a:gd name="T47" fmla="*/ 159 h 400"/>
                <a:gd name="T48" fmla="*/ 0 w 302"/>
                <a:gd name="T49" fmla="*/ 200 h 400"/>
                <a:gd name="T50" fmla="*/ 5 w 302"/>
                <a:gd name="T51" fmla="*/ 240 h 400"/>
                <a:gd name="T52" fmla="*/ 12 w 302"/>
                <a:gd name="T53" fmla="*/ 277 h 400"/>
                <a:gd name="T54" fmla="*/ 27 w 302"/>
                <a:gd name="T55" fmla="*/ 311 h 400"/>
                <a:gd name="T56" fmla="*/ 45 w 302"/>
                <a:gd name="T57" fmla="*/ 341 h 400"/>
                <a:gd name="T58" fmla="*/ 67 w 302"/>
                <a:gd name="T59" fmla="*/ 366 h 400"/>
                <a:gd name="T60" fmla="*/ 94 w 302"/>
                <a:gd name="T61" fmla="*/ 384 h 400"/>
                <a:gd name="T62" fmla="*/ 122 w 302"/>
                <a:gd name="T63" fmla="*/ 396 h 400"/>
                <a:gd name="T64" fmla="*/ 152 w 302"/>
                <a:gd name="T6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2" h="400">
                  <a:moveTo>
                    <a:pt x="152" y="400"/>
                  </a:moveTo>
                  <a:lnTo>
                    <a:pt x="182" y="396"/>
                  </a:lnTo>
                  <a:lnTo>
                    <a:pt x="210" y="384"/>
                  </a:lnTo>
                  <a:lnTo>
                    <a:pt x="237" y="366"/>
                  </a:lnTo>
                  <a:lnTo>
                    <a:pt x="259" y="341"/>
                  </a:lnTo>
                  <a:lnTo>
                    <a:pt x="277" y="311"/>
                  </a:lnTo>
                  <a:lnTo>
                    <a:pt x="291" y="277"/>
                  </a:lnTo>
                  <a:lnTo>
                    <a:pt x="300" y="240"/>
                  </a:lnTo>
                  <a:lnTo>
                    <a:pt x="302" y="200"/>
                  </a:lnTo>
                  <a:lnTo>
                    <a:pt x="300" y="159"/>
                  </a:lnTo>
                  <a:lnTo>
                    <a:pt x="291" y="122"/>
                  </a:lnTo>
                  <a:lnTo>
                    <a:pt x="277" y="88"/>
                  </a:lnTo>
                  <a:lnTo>
                    <a:pt x="259" y="58"/>
                  </a:lnTo>
                  <a:lnTo>
                    <a:pt x="237" y="35"/>
                  </a:lnTo>
                  <a:lnTo>
                    <a:pt x="210" y="15"/>
                  </a:lnTo>
                  <a:lnTo>
                    <a:pt x="182" y="3"/>
                  </a:lnTo>
                  <a:lnTo>
                    <a:pt x="152" y="0"/>
                  </a:lnTo>
                  <a:lnTo>
                    <a:pt x="122" y="3"/>
                  </a:lnTo>
                  <a:lnTo>
                    <a:pt x="94" y="15"/>
                  </a:lnTo>
                  <a:lnTo>
                    <a:pt x="67" y="35"/>
                  </a:lnTo>
                  <a:lnTo>
                    <a:pt x="45" y="58"/>
                  </a:lnTo>
                  <a:lnTo>
                    <a:pt x="27" y="88"/>
                  </a:lnTo>
                  <a:lnTo>
                    <a:pt x="12" y="122"/>
                  </a:lnTo>
                  <a:lnTo>
                    <a:pt x="5" y="159"/>
                  </a:lnTo>
                  <a:lnTo>
                    <a:pt x="0" y="200"/>
                  </a:lnTo>
                  <a:lnTo>
                    <a:pt x="5" y="240"/>
                  </a:lnTo>
                  <a:lnTo>
                    <a:pt x="12" y="277"/>
                  </a:lnTo>
                  <a:lnTo>
                    <a:pt x="27" y="311"/>
                  </a:lnTo>
                  <a:lnTo>
                    <a:pt x="45" y="341"/>
                  </a:lnTo>
                  <a:lnTo>
                    <a:pt x="67" y="366"/>
                  </a:lnTo>
                  <a:lnTo>
                    <a:pt x="94" y="384"/>
                  </a:lnTo>
                  <a:lnTo>
                    <a:pt x="122" y="396"/>
                  </a:lnTo>
                  <a:lnTo>
                    <a:pt x="152" y="40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75"/>
            <p:cNvSpPr>
              <a:spLocks noEditPoints="1"/>
            </p:cNvSpPr>
            <p:nvPr/>
          </p:nvSpPr>
          <p:spPr bwMode="auto">
            <a:xfrm>
              <a:off x="5886451" y="2540001"/>
              <a:ext cx="504825" cy="661988"/>
            </a:xfrm>
            <a:custGeom>
              <a:avLst/>
              <a:gdLst>
                <a:gd name="T0" fmla="*/ 208 w 318"/>
                <a:gd name="T1" fmla="*/ 408 h 417"/>
                <a:gd name="T2" fmla="*/ 238 w 318"/>
                <a:gd name="T3" fmla="*/ 392 h 417"/>
                <a:gd name="T4" fmla="*/ 290 w 318"/>
                <a:gd name="T5" fmla="*/ 328 h 417"/>
                <a:gd name="T6" fmla="*/ 315 w 318"/>
                <a:gd name="T7" fmla="*/ 251 h 417"/>
                <a:gd name="T8" fmla="*/ 315 w 318"/>
                <a:gd name="T9" fmla="*/ 170 h 417"/>
                <a:gd name="T10" fmla="*/ 271 w 318"/>
                <a:gd name="T11" fmla="*/ 62 h 417"/>
                <a:gd name="T12" fmla="*/ 237 w 318"/>
                <a:gd name="T13" fmla="*/ 28 h 417"/>
                <a:gd name="T14" fmla="*/ 187 w 318"/>
                <a:gd name="T15" fmla="*/ 4 h 417"/>
                <a:gd name="T16" fmla="*/ 156 w 318"/>
                <a:gd name="T17" fmla="*/ 0 h 417"/>
                <a:gd name="T18" fmla="*/ 110 w 318"/>
                <a:gd name="T19" fmla="*/ 8 h 417"/>
                <a:gd name="T20" fmla="*/ 80 w 318"/>
                <a:gd name="T21" fmla="*/ 25 h 417"/>
                <a:gd name="T22" fmla="*/ 46 w 318"/>
                <a:gd name="T23" fmla="*/ 59 h 417"/>
                <a:gd name="T24" fmla="*/ 10 w 318"/>
                <a:gd name="T25" fmla="*/ 127 h 417"/>
                <a:gd name="T26" fmla="*/ 0 w 318"/>
                <a:gd name="T27" fmla="*/ 225 h 417"/>
                <a:gd name="T28" fmla="*/ 25 w 318"/>
                <a:gd name="T29" fmla="*/ 317 h 417"/>
                <a:gd name="T30" fmla="*/ 58 w 318"/>
                <a:gd name="T31" fmla="*/ 366 h 417"/>
                <a:gd name="T32" fmla="*/ 89 w 318"/>
                <a:gd name="T33" fmla="*/ 393 h 417"/>
                <a:gd name="T34" fmla="*/ 131 w 318"/>
                <a:gd name="T35" fmla="*/ 413 h 417"/>
                <a:gd name="T36" fmla="*/ 162 w 318"/>
                <a:gd name="T37" fmla="*/ 417 h 417"/>
                <a:gd name="T38" fmla="*/ 140 w 318"/>
                <a:gd name="T39" fmla="*/ 398 h 417"/>
                <a:gd name="T40" fmla="*/ 140 w 318"/>
                <a:gd name="T41" fmla="*/ 398 h 417"/>
                <a:gd name="T42" fmla="*/ 128 w 318"/>
                <a:gd name="T43" fmla="*/ 395 h 417"/>
                <a:gd name="T44" fmla="*/ 86 w 318"/>
                <a:gd name="T45" fmla="*/ 375 h 417"/>
                <a:gd name="T46" fmla="*/ 86 w 318"/>
                <a:gd name="T47" fmla="*/ 375 h 417"/>
                <a:gd name="T48" fmla="*/ 80 w 318"/>
                <a:gd name="T49" fmla="*/ 369 h 417"/>
                <a:gd name="T50" fmla="*/ 39 w 318"/>
                <a:gd name="T51" fmla="*/ 314 h 417"/>
                <a:gd name="T52" fmla="*/ 39 w 318"/>
                <a:gd name="T53" fmla="*/ 314 h 417"/>
                <a:gd name="T54" fmla="*/ 28 w 318"/>
                <a:gd name="T55" fmla="*/ 288 h 417"/>
                <a:gd name="T56" fmla="*/ 16 w 318"/>
                <a:gd name="T57" fmla="*/ 211 h 417"/>
                <a:gd name="T58" fmla="*/ 28 w 318"/>
                <a:gd name="T59" fmla="*/ 132 h 417"/>
                <a:gd name="T60" fmla="*/ 28 w 318"/>
                <a:gd name="T61" fmla="*/ 132 h 417"/>
                <a:gd name="T62" fmla="*/ 40 w 318"/>
                <a:gd name="T63" fmla="*/ 105 h 417"/>
                <a:gd name="T64" fmla="*/ 82 w 318"/>
                <a:gd name="T65" fmla="*/ 50 h 417"/>
                <a:gd name="T66" fmla="*/ 100 w 318"/>
                <a:gd name="T67" fmla="*/ 25 h 417"/>
                <a:gd name="T68" fmla="*/ 100 w 318"/>
                <a:gd name="T69" fmla="*/ 25 h 417"/>
                <a:gd name="T70" fmla="*/ 134 w 318"/>
                <a:gd name="T71" fmla="*/ 22 h 417"/>
                <a:gd name="T72" fmla="*/ 178 w 318"/>
                <a:gd name="T73" fmla="*/ 19 h 417"/>
                <a:gd name="T74" fmla="*/ 178 w 318"/>
                <a:gd name="T75" fmla="*/ 19 h 417"/>
                <a:gd name="T76" fmla="*/ 190 w 318"/>
                <a:gd name="T77" fmla="*/ 22 h 417"/>
                <a:gd name="T78" fmla="*/ 231 w 318"/>
                <a:gd name="T79" fmla="*/ 32 h 417"/>
                <a:gd name="T80" fmla="*/ 231 w 318"/>
                <a:gd name="T81" fmla="*/ 32 h 417"/>
                <a:gd name="T82" fmla="*/ 250 w 318"/>
                <a:gd name="T83" fmla="*/ 59 h 417"/>
                <a:gd name="T84" fmla="*/ 284 w 318"/>
                <a:gd name="T85" fmla="*/ 96 h 417"/>
                <a:gd name="T86" fmla="*/ 284 w 318"/>
                <a:gd name="T87" fmla="*/ 96 h 417"/>
                <a:gd name="T88" fmla="*/ 298 w 318"/>
                <a:gd name="T89" fmla="*/ 166 h 417"/>
                <a:gd name="T90" fmla="*/ 301 w 318"/>
                <a:gd name="T91" fmla="*/ 225 h 417"/>
                <a:gd name="T92" fmla="*/ 298 w 318"/>
                <a:gd name="T93" fmla="*/ 285 h 417"/>
                <a:gd name="T94" fmla="*/ 298 w 318"/>
                <a:gd name="T95" fmla="*/ 285 h 417"/>
                <a:gd name="T96" fmla="*/ 259 w 318"/>
                <a:gd name="T97" fmla="*/ 341 h 417"/>
                <a:gd name="T98" fmla="*/ 211 w 318"/>
                <a:gd name="T99" fmla="*/ 384 h 417"/>
                <a:gd name="T100" fmla="*/ 211 w 318"/>
                <a:gd name="T101" fmla="*/ 384 h 417"/>
                <a:gd name="T102" fmla="*/ 199 w 318"/>
                <a:gd name="T103" fmla="*/ 390 h 417"/>
                <a:gd name="T104" fmla="*/ 156 w 318"/>
                <a:gd name="T105" fmla="*/ 39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417">
                  <a:moveTo>
                    <a:pt x="178" y="415"/>
                  </a:moveTo>
                  <a:lnTo>
                    <a:pt x="193" y="413"/>
                  </a:lnTo>
                  <a:lnTo>
                    <a:pt x="208" y="408"/>
                  </a:lnTo>
                  <a:lnTo>
                    <a:pt x="222" y="401"/>
                  </a:lnTo>
                  <a:lnTo>
                    <a:pt x="225" y="401"/>
                  </a:lnTo>
                  <a:lnTo>
                    <a:pt x="238" y="392"/>
                  </a:lnTo>
                  <a:lnTo>
                    <a:pt x="262" y="371"/>
                  </a:lnTo>
                  <a:lnTo>
                    <a:pt x="272" y="358"/>
                  </a:lnTo>
                  <a:lnTo>
                    <a:pt x="290" y="328"/>
                  </a:lnTo>
                  <a:lnTo>
                    <a:pt x="305" y="294"/>
                  </a:lnTo>
                  <a:lnTo>
                    <a:pt x="307" y="288"/>
                  </a:lnTo>
                  <a:lnTo>
                    <a:pt x="315" y="251"/>
                  </a:lnTo>
                  <a:lnTo>
                    <a:pt x="318" y="230"/>
                  </a:lnTo>
                  <a:lnTo>
                    <a:pt x="318" y="190"/>
                  </a:lnTo>
                  <a:lnTo>
                    <a:pt x="315" y="170"/>
                  </a:lnTo>
                  <a:lnTo>
                    <a:pt x="307" y="132"/>
                  </a:lnTo>
                  <a:lnTo>
                    <a:pt x="293" y="99"/>
                  </a:lnTo>
                  <a:lnTo>
                    <a:pt x="271" y="62"/>
                  </a:lnTo>
                  <a:lnTo>
                    <a:pt x="260" y="50"/>
                  </a:lnTo>
                  <a:lnTo>
                    <a:pt x="248" y="38"/>
                  </a:lnTo>
                  <a:lnTo>
                    <a:pt x="237" y="28"/>
                  </a:lnTo>
                  <a:lnTo>
                    <a:pt x="229" y="23"/>
                  </a:lnTo>
                  <a:lnTo>
                    <a:pt x="202" y="8"/>
                  </a:lnTo>
                  <a:lnTo>
                    <a:pt x="187" y="4"/>
                  </a:lnTo>
                  <a:lnTo>
                    <a:pt x="173" y="1"/>
                  </a:lnTo>
                  <a:lnTo>
                    <a:pt x="170" y="1"/>
                  </a:lnTo>
                  <a:lnTo>
                    <a:pt x="156" y="0"/>
                  </a:lnTo>
                  <a:lnTo>
                    <a:pt x="140" y="1"/>
                  </a:lnTo>
                  <a:lnTo>
                    <a:pt x="125" y="4"/>
                  </a:lnTo>
                  <a:lnTo>
                    <a:pt x="110" y="8"/>
                  </a:lnTo>
                  <a:lnTo>
                    <a:pt x="95" y="16"/>
                  </a:lnTo>
                  <a:lnTo>
                    <a:pt x="94" y="16"/>
                  </a:lnTo>
                  <a:lnTo>
                    <a:pt x="80" y="25"/>
                  </a:lnTo>
                  <a:lnTo>
                    <a:pt x="68" y="34"/>
                  </a:lnTo>
                  <a:lnTo>
                    <a:pt x="56" y="46"/>
                  </a:lnTo>
                  <a:lnTo>
                    <a:pt x="46" y="59"/>
                  </a:lnTo>
                  <a:lnTo>
                    <a:pt x="27" y="89"/>
                  </a:lnTo>
                  <a:lnTo>
                    <a:pt x="13" y="121"/>
                  </a:lnTo>
                  <a:lnTo>
                    <a:pt x="10" y="127"/>
                  </a:lnTo>
                  <a:lnTo>
                    <a:pt x="1" y="166"/>
                  </a:lnTo>
                  <a:lnTo>
                    <a:pt x="0" y="185"/>
                  </a:lnTo>
                  <a:lnTo>
                    <a:pt x="0" y="225"/>
                  </a:lnTo>
                  <a:lnTo>
                    <a:pt x="1" y="246"/>
                  </a:lnTo>
                  <a:lnTo>
                    <a:pt x="10" y="283"/>
                  </a:lnTo>
                  <a:lnTo>
                    <a:pt x="25" y="317"/>
                  </a:lnTo>
                  <a:lnTo>
                    <a:pt x="28" y="323"/>
                  </a:lnTo>
                  <a:lnTo>
                    <a:pt x="47" y="353"/>
                  </a:lnTo>
                  <a:lnTo>
                    <a:pt x="58" y="366"/>
                  </a:lnTo>
                  <a:lnTo>
                    <a:pt x="70" y="378"/>
                  </a:lnTo>
                  <a:lnTo>
                    <a:pt x="82" y="389"/>
                  </a:lnTo>
                  <a:lnTo>
                    <a:pt x="89" y="393"/>
                  </a:lnTo>
                  <a:lnTo>
                    <a:pt x="101" y="401"/>
                  </a:lnTo>
                  <a:lnTo>
                    <a:pt x="116" y="408"/>
                  </a:lnTo>
                  <a:lnTo>
                    <a:pt x="131" y="413"/>
                  </a:lnTo>
                  <a:lnTo>
                    <a:pt x="146" y="415"/>
                  </a:lnTo>
                  <a:lnTo>
                    <a:pt x="149" y="415"/>
                  </a:lnTo>
                  <a:lnTo>
                    <a:pt x="162" y="417"/>
                  </a:lnTo>
                  <a:lnTo>
                    <a:pt x="178" y="415"/>
                  </a:lnTo>
                  <a:close/>
                  <a:moveTo>
                    <a:pt x="156" y="399"/>
                  </a:moveTo>
                  <a:lnTo>
                    <a:pt x="140" y="398"/>
                  </a:lnTo>
                  <a:lnTo>
                    <a:pt x="144" y="407"/>
                  </a:lnTo>
                  <a:lnTo>
                    <a:pt x="143" y="398"/>
                  </a:lnTo>
                  <a:lnTo>
                    <a:pt x="140" y="398"/>
                  </a:lnTo>
                  <a:lnTo>
                    <a:pt x="144" y="407"/>
                  </a:lnTo>
                  <a:lnTo>
                    <a:pt x="143" y="398"/>
                  </a:lnTo>
                  <a:lnTo>
                    <a:pt x="128" y="395"/>
                  </a:lnTo>
                  <a:lnTo>
                    <a:pt x="113" y="390"/>
                  </a:lnTo>
                  <a:lnTo>
                    <a:pt x="98" y="383"/>
                  </a:lnTo>
                  <a:lnTo>
                    <a:pt x="86" y="375"/>
                  </a:lnTo>
                  <a:lnTo>
                    <a:pt x="88" y="384"/>
                  </a:lnTo>
                  <a:lnTo>
                    <a:pt x="92" y="380"/>
                  </a:lnTo>
                  <a:lnTo>
                    <a:pt x="86" y="375"/>
                  </a:lnTo>
                  <a:lnTo>
                    <a:pt x="88" y="384"/>
                  </a:lnTo>
                  <a:lnTo>
                    <a:pt x="92" y="380"/>
                  </a:lnTo>
                  <a:lnTo>
                    <a:pt x="80" y="369"/>
                  </a:lnTo>
                  <a:lnTo>
                    <a:pt x="68" y="358"/>
                  </a:lnTo>
                  <a:lnTo>
                    <a:pt x="58" y="344"/>
                  </a:lnTo>
                  <a:lnTo>
                    <a:pt x="39" y="314"/>
                  </a:lnTo>
                  <a:lnTo>
                    <a:pt x="34" y="319"/>
                  </a:lnTo>
                  <a:lnTo>
                    <a:pt x="43" y="322"/>
                  </a:lnTo>
                  <a:lnTo>
                    <a:pt x="39" y="314"/>
                  </a:lnTo>
                  <a:lnTo>
                    <a:pt x="34" y="319"/>
                  </a:lnTo>
                  <a:lnTo>
                    <a:pt x="43" y="322"/>
                  </a:lnTo>
                  <a:lnTo>
                    <a:pt x="28" y="288"/>
                  </a:lnTo>
                  <a:lnTo>
                    <a:pt x="19" y="251"/>
                  </a:lnTo>
                  <a:lnTo>
                    <a:pt x="18" y="230"/>
                  </a:lnTo>
                  <a:lnTo>
                    <a:pt x="16" y="211"/>
                  </a:lnTo>
                  <a:lnTo>
                    <a:pt x="18" y="190"/>
                  </a:lnTo>
                  <a:lnTo>
                    <a:pt x="19" y="170"/>
                  </a:lnTo>
                  <a:lnTo>
                    <a:pt x="28" y="132"/>
                  </a:lnTo>
                  <a:lnTo>
                    <a:pt x="19" y="130"/>
                  </a:lnTo>
                  <a:lnTo>
                    <a:pt x="27" y="138"/>
                  </a:lnTo>
                  <a:lnTo>
                    <a:pt x="28" y="132"/>
                  </a:lnTo>
                  <a:lnTo>
                    <a:pt x="19" y="130"/>
                  </a:lnTo>
                  <a:lnTo>
                    <a:pt x="27" y="138"/>
                  </a:lnTo>
                  <a:lnTo>
                    <a:pt x="40" y="105"/>
                  </a:lnTo>
                  <a:lnTo>
                    <a:pt x="59" y="75"/>
                  </a:lnTo>
                  <a:lnTo>
                    <a:pt x="70" y="62"/>
                  </a:lnTo>
                  <a:lnTo>
                    <a:pt x="82" y="50"/>
                  </a:lnTo>
                  <a:lnTo>
                    <a:pt x="94" y="41"/>
                  </a:lnTo>
                  <a:lnTo>
                    <a:pt x="107" y="32"/>
                  </a:lnTo>
                  <a:lnTo>
                    <a:pt x="100" y="25"/>
                  </a:lnTo>
                  <a:lnTo>
                    <a:pt x="104" y="34"/>
                  </a:lnTo>
                  <a:lnTo>
                    <a:pt x="107" y="32"/>
                  </a:lnTo>
                  <a:lnTo>
                    <a:pt x="100" y="25"/>
                  </a:lnTo>
                  <a:lnTo>
                    <a:pt x="104" y="34"/>
                  </a:lnTo>
                  <a:lnTo>
                    <a:pt x="119" y="26"/>
                  </a:lnTo>
                  <a:lnTo>
                    <a:pt x="134" y="22"/>
                  </a:lnTo>
                  <a:lnTo>
                    <a:pt x="149" y="19"/>
                  </a:lnTo>
                  <a:lnTo>
                    <a:pt x="162" y="17"/>
                  </a:lnTo>
                  <a:lnTo>
                    <a:pt x="178" y="19"/>
                  </a:lnTo>
                  <a:lnTo>
                    <a:pt x="174" y="10"/>
                  </a:lnTo>
                  <a:lnTo>
                    <a:pt x="175" y="19"/>
                  </a:lnTo>
                  <a:lnTo>
                    <a:pt x="178" y="19"/>
                  </a:lnTo>
                  <a:lnTo>
                    <a:pt x="174" y="10"/>
                  </a:lnTo>
                  <a:lnTo>
                    <a:pt x="175" y="19"/>
                  </a:lnTo>
                  <a:lnTo>
                    <a:pt x="190" y="22"/>
                  </a:lnTo>
                  <a:lnTo>
                    <a:pt x="205" y="26"/>
                  </a:lnTo>
                  <a:lnTo>
                    <a:pt x="232" y="41"/>
                  </a:lnTo>
                  <a:lnTo>
                    <a:pt x="231" y="32"/>
                  </a:lnTo>
                  <a:lnTo>
                    <a:pt x="226" y="37"/>
                  </a:lnTo>
                  <a:lnTo>
                    <a:pt x="232" y="41"/>
                  </a:lnTo>
                  <a:lnTo>
                    <a:pt x="231" y="32"/>
                  </a:lnTo>
                  <a:lnTo>
                    <a:pt x="226" y="37"/>
                  </a:lnTo>
                  <a:lnTo>
                    <a:pt x="238" y="47"/>
                  </a:lnTo>
                  <a:lnTo>
                    <a:pt x="250" y="59"/>
                  </a:lnTo>
                  <a:lnTo>
                    <a:pt x="260" y="71"/>
                  </a:lnTo>
                  <a:lnTo>
                    <a:pt x="278" y="101"/>
                  </a:lnTo>
                  <a:lnTo>
                    <a:pt x="284" y="96"/>
                  </a:lnTo>
                  <a:lnTo>
                    <a:pt x="275" y="95"/>
                  </a:lnTo>
                  <a:lnTo>
                    <a:pt x="278" y="101"/>
                  </a:lnTo>
                  <a:lnTo>
                    <a:pt x="284" y="96"/>
                  </a:lnTo>
                  <a:lnTo>
                    <a:pt x="275" y="95"/>
                  </a:lnTo>
                  <a:lnTo>
                    <a:pt x="289" y="127"/>
                  </a:lnTo>
                  <a:lnTo>
                    <a:pt x="298" y="166"/>
                  </a:lnTo>
                  <a:lnTo>
                    <a:pt x="301" y="185"/>
                  </a:lnTo>
                  <a:lnTo>
                    <a:pt x="302" y="205"/>
                  </a:lnTo>
                  <a:lnTo>
                    <a:pt x="301" y="225"/>
                  </a:lnTo>
                  <a:lnTo>
                    <a:pt x="298" y="246"/>
                  </a:lnTo>
                  <a:lnTo>
                    <a:pt x="289" y="283"/>
                  </a:lnTo>
                  <a:lnTo>
                    <a:pt x="298" y="285"/>
                  </a:lnTo>
                  <a:lnTo>
                    <a:pt x="292" y="277"/>
                  </a:lnTo>
                  <a:lnTo>
                    <a:pt x="289" y="283"/>
                  </a:lnTo>
                  <a:lnTo>
                    <a:pt x="298" y="285"/>
                  </a:lnTo>
                  <a:lnTo>
                    <a:pt x="292" y="277"/>
                  </a:lnTo>
                  <a:lnTo>
                    <a:pt x="277" y="312"/>
                  </a:lnTo>
                  <a:lnTo>
                    <a:pt x="259" y="341"/>
                  </a:lnTo>
                  <a:lnTo>
                    <a:pt x="248" y="355"/>
                  </a:lnTo>
                  <a:lnTo>
                    <a:pt x="225" y="375"/>
                  </a:lnTo>
                  <a:lnTo>
                    <a:pt x="211" y="384"/>
                  </a:lnTo>
                  <a:lnTo>
                    <a:pt x="217" y="392"/>
                  </a:lnTo>
                  <a:lnTo>
                    <a:pt x="213" y="383"/>
                  </a:lnTo>
                  <a:lnTo>
                    <a:pt x="211" y="384"/>
                  </a:lnTo>
                  <a:lnTo>
                    <a:pt x="217" y="392"/>
                  </a:lnTo>
                  <a:lnTo>
                    <a:pt x="213" y="383"/>
                  </a:lnTo>
                  <a:lnTo>
                    <a:pt x="199" y="390"/>
                  </a:lnTo>
                  <a:lnTo>
                    <a:pt x="184" y="395"/>
                  </a:lnTo>
                  <a:lnTo>
                    <a:pt x="170" y="398"/>
                  </a:lnTo>
                  <a:lnTo>
                    <a:pt x="156" y="3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76"/>
            <p:cNvSpPr>
              <a:spLocks/>
            </p:cNvSpPr>
            <p:nvPr/>
          </p:nvSpPr>
          <p:spPr bwMode="auto">
            <a:xfrm>
              <a:off x="5743576" y="2813051"/>
              <a:ext cx="101600" cy="142875"/>
            </a:xfrm>
            <a:custGeom>
              <a:avLst/>
              <a:gdLst>
                <a:gd name="T0" fmla="*/ 33 w 64"/>
                <a:gd name="T1" fmla="*/ 90 h 90"/>
                <a:gd name="T2" fmla="*/ 45 w 64"/>
                <a:gd name="T3" fmla="*/ 88 h 90"/>
                <a:gd name="T4" fmla="*/ 56 w 64"/>
                <a:gd name="T5" fmla="*/ 77 h 90"/>
                <a:gd name="T6" fmla="*/ 62 w 64"/>
                <a:gd name="T7" fmla="*/ 64 h 90"/>
                <a:gd name="T8" fmla="*/ 64 w 64"/>
                <a:gd name="T9" fmla="*/ 46 h 90"/>
                <a:gd name="T10" fmla="*/ 62 w 64"/>
                <a:gd name="T11" fmla="*/ 28 h 90"/>
                <a:gd name="T12" fmla="*/ 56 w 64"/>
                <a:gd name="T13" fmla="*/ 13 h 90"/>
                <a:gd name="T14" fmla="*/ 45 w 64"/>
                <a:gd name="T15" fmla="*/ 4 h 90"/>
                <a:gd name="T16" fmla="*/ 33 w 64"/>
                <a:gd name="T17" fmla="*/ 0 h 90"/>
                <a:gd name="T18" fmla="*/ 20 w 64"/>
                <a:gd name="T19" fmla="*/ 4 h 90"/>
                <a:gd name="T20" fmla="*/ 9 w 64"/>
                <a:gd name="T21" fmla="*/ 13 h 90"/>
                <a:gd name="T22" fmla="*/ 3 w 64"/>
                <a:gd name="T23" fmla="*/ 28 h 90"/>
                <a:gd name="T24" fmla="*/ 0 w 64"/>
                <a:gd name="T25" fmla="*/ 46 h 90"/>
                <a:gd name="T26" fmla="*/ 3 w 64"/>
                <a:gd name="T27" fmla="*/ 64 h 90"/>
                <a:gd name="T28" fmla="*/ 9 w 64"/>
                <a:gd name="T29" fmla="*/ 77 h 90"/>
                <a:gd name="T30" fmla="*/ 20 w 64"/>
                <a:gd name="T31" fmla="*/ 88 h 90"/>
                <a:gd name="T32" fmla="*/ 33 w 64"/>
                <a:gd name="T3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90">
                  <a:moveTo>
                    <a:pt x="33" y="90"/>
                  </a:moveTo>
                  <a:lnTo>
                    <a:pt x="45" y="88"/>
                  </a:lnTo>
                  <a:lnTo>
                    <a:pt x="56" y="77"/>
                  </a:lnTo>
                  <a:lnTo>
                    <a:pt x="62" y="64"/>
                  </a:lnTo>
                  <a:lnTo>
                    <a:pt x="64" y="46"/>
                  </a:lnTo>
                  <a:lnTo>
                    <a:pt x="62" y="28"/>
                  </a:lnTo>
                  <a:lnTo>
                    <a:pt x="56" y="13"/>
                  </a:lnTo>
                  <a:lnTo>
                    <a:pt x="45" y="4"/>
                  </a:lnTo>
                  <a:lnTo>
                    <a:pt x="33" y="0"/>
                  </a:lnTo>
                  <a:lnTo>
                    <a:pt x="20" y="4"/>
                  </a:lnTo>
                  <a:lnTo>
                    <a:pt x="9" y="13"/>
                  </a:lnTo>
                  <a:lnTo>
                    <a:pt x="3" y="28"/>
                  </a:lnTo>
                  <a:lnTo>
                    <a:pt x="0" y="46"/>
                  </a:lnTo>
                  <a:lnTo>
                    <a:pt x="3" y="64"/>
                  </a:lnTo>
                  <a:lnTo>
                    <a:pt x="9" y="77"/>
                  </a:lnTo>
                  <a:lnTo>
                    <a:pt x="20" y="88"/>
                  </a:lnTo>
                  <a:lnTo>
                    <a:pt x="33" y="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77"/>
            <p:cNvSpPr>
              <a:spLocks/>
            </p:cNvSpPr>
            <p:nvPr/>
          </p:nvSpPr>
          <p:spPr bwMode="auto">
            <a:xfrm>
              <a:off x="5743576" y="2813051"/>
              <a:ext cx="101600" cy="142875"/>
            </a:xfrm>
            <a:custGeom>
              <a:avLst/>
              <a:gdLst>
                <a:gd name="T0" fmla="*/ 33 w 64"/>
                <a:gd name="T1" fmla="*/ 90 h 90"/>
                <a:gd name="T2" fmla="*/ 45 w 64"/>
                <a:gd name="T3" fmla="*/ 88 h 90"/>
                <a:gd name="T4" fmla="*/ 56 w 64"/>
                <a:gd name="T5" fmla="*/ 77 h 90"/>
                <a:gd name="T6" fmla="*/ 62 w 64"/>
                <a:gd name="T7" fmla="*/ 64 h 90"/>
                <a:gd name="T8" fmla="*/ 64 w 64"/>
                <a:gd name="T9" fmla="*/ 46 h 90"/>
                <a:gd name="T10" fmla="*/ 62 w 64"/>
                <a:gd name="T11" fmla="*/ 28 h 90"/>
                <a:gd name="T12" fmla="*/ 56 w 64"/>
                <a:gd name="T13" fmla="*/ 13 h 90"/>
                <a:gd name="T14" fmla="*/ 45 w 64"/>
                <a:gd name="T15" fmla="*/ 4 h 90"/>
                <a:gd name="T16" fmla="*/ 33 w 64"/>
                <a:gd name="T17" fmla="*/ 0 h 90"/>
                <a:gd name="T18" fmla="*/ 20 w 64"/>
                <a:gd name="T19" fmla="*/ 4 h 90"/>
                <a:gd name="T20" fmla="*/ 9 w 64"/>
                <a:gd name="T21" fmla="*/ 13 h 90"/>
                <a:gd name="T22" fmla="*/ 3 w 64"/>
                <a:gd name="T23" fmla="*/ 28 h 90"/>
                <a:gd name="T24" fmla="*/ 0 w 64"/>
                <a:gd name="T25" fmla="*/ 46 h 90"/>
                <a:gd name="T26" fmla="*/ 3 w 64"/>
                <a:gd name="T27" fmla="*/ 64 h 90"/>
                <a:gd name="T28" fmla="*/ 9 w 64"/>
                <a:gd name="T29" fmla="*/ 77 h 90"/>
                <a:gd name="T30" fmla="*/ 20 w 64"/>
                <a:gd name="T31" fmla="*/ 88 h 90"/>
                <a:gd name="T32" fmla="*/ 33 w 64"/>
                <a:gd name="T3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90">
                  <a:moveTo>
                    <a:pt x="33" y="90"/>
                  </a:moveTo>
                  <a:lnTo>
                    <a:pt x="45" y="88"/>
                  </a:lnTo>
                  <a:lnTo>
                    <a:pt x="56" y="77"/>
                  </a:lnTo>
                  <a:lnTo>
                    <a:pt x="62" y="64"/>
                  </a:lnTo>
                  <a:lnTo>
                    <a:pt x="64" y="46"/>
                  </a:lnTo>
                  <a:lnTo>
                    <a:pt x="62" y="28"/>
                  </a:lnTo>
                  <a:lnTo>
                    <a:pt x="56" y="13"/>
                  </a:lnTo>
                  <a:lnTo>
                    <a:pt x="45" y="4"/>
                  </a:lnTo>
                  <a:lnTo>
                    <a:pt x="33" y="0"/>
                  </a:lnTo>
                  <a:lnTo>
                    <a:pt x="20" y="4"/>
                  </a:lnTo>
                  <a:lnTo>
                    <a:pt x="9" y="13"/>
                  </a:lnTo>
                  <a:lnTo>
                    <a:pt x="3" y="28"/>
                  </a:lnTo>
                  <a:lnTo>
                    <a:pt x="0" y="46"/>
                  </a:lnTo>
                  <a:lnTo>
                    <a:pt x="3" y="64"/>
                  </a:lnTo>
                  <a:lnTo>
                    <a:pt x="9" y="77"/>
                  </a:lnTo>
                  <a:lnTo>
                    <a:pt x="20" y="88"/>
                  </a:lnTo>
                  <a:lnTo>
                    <a:pt x="33" y="9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78"/>
            <p:cNvSpPr>
              <a:spLocks/>
            </p:cNvSpPr>
            <p:nvPr/>
          </p:nvSpPr>
          <p:spPr bwMode="auto">
            <a:xfrm>
              <a:off x="5948363" y="2808288"/>
              <a:ext cx="101600" cy="144463"/>
            </a:xfrm>
            <a:custGeom>
              <a:avLst/>
              <a:gdLst>
                <a:gd name="T0" fmla="*/ 31 w 64"/>
                <a:gd name="T1" fmla="*/ 91 h 91"/>
                <a:gd name="T2" fmla="*/ 44 w 64"/>
                <a:gd name="T3" fmla="*/ 88 h 91"/>
                <a:gd name="T4" fmla="*/ 53 w 64"/>
                <a:gd name="T5" fmla="*/ 77 h 91"/>
                <a:gd name="T6" fmla="*/ 61 w 64"/>
                <a:gd name="T7" fmla="*/ 62 h 91"/>
                <a:gd name="T8" fmla="*/ 64 w 64"/>
                <a:gd name="T9" fmla="*/ 46 h 91"/>
                <a:gd name="T10" fmla="*/ 61 w 64"/>
                <a:gd name="T11" fmla="*/ 28 h 91"/>
                <a:gd name="T12" fmla="*/ 53 w 64"/>
                <a:gd name="T13" fmla="*/ 13 h 91"/>
                <a:gd name="T14" fmla="*/ 44 w 64"/>
                <a:gd name="T15" fmla="*/ 4 h 91"/>
                <a:gd name="T16" fmla="*/ 31 w 64"/>
                <a:gd name="T17" fmla="*/ 0 h 91"/>
                <a:gd name="T18" fmla="*/ 19 w 64"/>
                <a:gd name="T19" fmla="*/ 4 h 91"/>
                <a:gd name="T20" fmla="*/ 8 w 64"/>
                <a:gd name="T21" fmla="*/ 13 h 91"/>
                <a:gd name="T22" fmla="*/ 1 w 64"/>
                <a:gd name="T23" fmla="*/ 28 h 91"/>
                <a:gd name="T24" fmla="*/ 0 w 64"/>
                <a:gd name="T25" fmla="*/ 46 h 91"/>
                <a:gd name="T26" fmla="*/ 1 w 64"/>
                <a:gd name="T27" fmla="*/ 62 h 91"/>
                <a:gd name="T28" fmla="*/ 8 w 64"/>
                <a:gd name="T29" fmla="*/ 77 h 91"/>
                <a:gd name="T30" fmla="*/ 19 w 64"/>
                <a:gd name="T31" fmla="*/ 88 h 91"/>
                <a:gd name="T32" fmla="*/ 31 w 64"/>
                <a:gd name="T3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91">
                  <a:moveTo>
                    <a:pt x="31" y="91"/>
                  </a:moveTo>
                  <a:lnTo>
                    <a:pt x="44" y="88"/>
                  </a:lnTo>
                  <a:lnTo>
                    <a:pt x="53" y="77"/>
                  </a:lnTo>
                  <a:lnTo>
                    <a:pt x="61" y="62"/>
                  </a:lnTo>
                  <a:lnTo>
                    <a:pt x="64" y="46"/>
                  </a:lnTo>
                  <a:lnTo>
                    <a:pt x="61" y="28"/>
                  </a:lnTo>
                  <a:lnTo>
                    <a:pt x="53" y="13"/>
                  </a:lnTo>
                  <a:lnTo>
                    <a:pt x="44" y="4"/>
                  </a:lnTo>
                  <a:lnTo>
                    <a:pt x="31" y="0"/>
                  </a:lnTo>
                  <a:lnTo>
                    <a:pt x="19" y="4"/>
                  </a:lnTo>
                  <a:lnTo>
                    <a:pt x="8" y="13"/>
                  </a:lnTo>
                  <a:lnTo>
                    <a:pt x="1" y="28"/>
                  </a:lnTo>
                  <a:lnTo>
                    <a:pt x="0" y="46"/>
                  </a:lnTo>
                  <a:lnTo>
                    <a:pt x="1" y="62"/>
                  </a:lnTo>
                  <a:lnTo>
                    <a:pt x="8" y="77"/>
                  </a:lnTo>
                  <a:lnTo>
                    <a:pt x="19" y="88"/>
                  </a:lnTo>
                  <a:lnTo>
                    <a:pt x="31"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79"/>
            <p:cNvSpPr>
              <a:spLocks/>
            </p:cNvSpPr>
            <p:nvPr/>
          </p:nvSpPr>
          <p:spPr bwMode="auto">
            <a:xfrm>
              <a:off x="5948363" y="2808288"/>
              <a:ext cx="101600" cy="144463"/>
            </a:xfrm>
            <a:custGeom>
              <a:avLst/>
              <a:gdLst>
                <a:gd name="T0" fmla="*/ 31 w 64"/>
                <a:gd name="T1" fmla="*/ 91 h 91"/>
                <a:gd name="T2" fmla="*/ 44 w 64"/>
                <a:gd name="T3" fmla="*/ 88 h 91"/>
                <a:gd name="T4" fmla="*/ 53 w 64"/>
                <a:gd name="T5" fmla="*/ 77 h 91"/>
                <a:gd name="T6" fmla="*/ 61 w 64"/>
                <a:gd name="T7" fmla="*/ 62 h 91"/>
                <a:gd name="T8" fmla="*/ 64 w 64"/>
                <a:gd name="T9" fmla="*/ 46 h 91"/>
                <a:gd name="T10" fmla="*/ 61 w 64"/>
                <a:gd name="T11" fmla="*/ 28 h 91"/>
                <a:gd name="T12" fmla="*/ 53 w 64"/>
                <a:gd name="T13" fmla="*/ 13 h 91"/>
                <a:gd name="T14" fmla="*/ 44 w 64"/>
                <a:gd name="T15" fmla="*/ 4 h 91"/>
                <a:gd name="T16" fmla="*/ 31 w 64"/>
                <a:gd name="T17" fmla="*/ 0 h 91"/>
                <a:gd name="T18" fmla="*/ 19 w 64"/>
                <a:gd name="T19" fmla="*/ 4 h 91"/>
                <a:gd name="T20" fmla="*/ 8 w 64"/>
                <a:gd name="T21" fmla="*/ 13 h 91"/>
                <a:gd name="T22" fmla="*/ 1 w 64"/>
                <a:gd name="T23" fmla="*/ 28 h 91"/>
                <a:gd name="T24" fmla="*/ 0 w 64"/>
                <a:gd name="T25" fmla="*/ 46 h 91"/>
                <a:gd name="T26" fmla="*/ 1 w 64"/>
                <a:gd name="T27" fmla="*/ 62 h 91"/>
                <a:gd name="T28" fmla="*/ 8 w 64"/>
                <a:gd name="T29" fmla="*/ 77 h 91"/>
                <a:gd name="T30" fmla="*/ 19 w 64"/>
                <a:gd name="T31" fmla="*/ 88 h 91"/>
                <a:gd name="T32" fmla="*/ 31 w 64"/>
                <a:gd name="T3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91">
                  <a:moveTo>
                    <a:pt x="31" y="91"/>
                  </a:moveTo>
                  <a:lnTo>
                    <a:pt x="44" y="88"/>
                  </a:lnTo>
                  <a:lnTo>
                    <a:pt x="53" y="77"/>
                  </a:lnTo>
                  <a:lnTo>
                    <a:pt x="61" y="62"/>
                  </a:lnTo>
                  <a:lnTo>
                    <a:pt x="64" y="46"/>
                  </a:lnTo>
                  <a:lnTo>
                    <a:pt x="61" y="28"/>
                  </a:lnTo>
                  <a:lnTo>
                    <a:pt x="53" y="13"/>
                  </a:lnTo>
                  <a:lnTo>
                    <a:pt x="44" y="4"/>
                  </a:lnTo>
                  <a:lnTo>
                    <a:pt x="31" y="0"/>
                  </a:lnTo>
                  <a:lnTo>
                    <a:pt x="19" y="4"/>
                  </a:lnTo>
                  <a:lnTo>
                    <a:pt x="8" y="13"/>
                  </a:lnTo>
                  <a:lnTo>
                    <a:pt x="1" y="28"/>
                  </a:lnTo>
                  <a:lnTo>
                    <a:pt x="0" y="46"/>
                  </a:lnTo>
                  <a:lnTo>
                    <a:pt x="1" y="62"/>
                  </a:lnTo>
                  <a:lnTo>
                    <a:pt x="8" y="77"/>
                  </a:lnTo>
                  <a:lnTo>
                    <a:pt x="19" y="88"/>
                  </a:lnTo>
                  <a:lnTo>
                    <a:pt x="31" y="91"/>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2" name="Freeform 80"/>
            <p:cNvSpPr>
              <a:spLocks/>
            </p:cNvSpPr>
            <p:nvPr/>
          </p:nvSpPr>
          <p:spPr bwMode="auto">
            <a:xfrm>
              <a:off x="5772151" y="3227388"/>
              <a:ext cx="236538" cy="115888"/>
            </a:xfrm>
            <a:custGeom>
              <a:avLst/>
              <a:gdLst>
                <a:gd name="T0" fmla="*/ 20 w 149"/>
                <a:gd name="T1" fmla="*/ 64 h 73"/>
                <a:gd name="T2" fmla="*/ 49 w 149"/>
                <a:gd name="T3" fmla="*/ 40 h 73"/>
                <a:gd name="T4" fmla="*/ 54 w 149"/>
                <a:gd name="T5" fmla="*/ 23 h 73"/>
                <a:gd name="T6" fmla="*/ 63 w 149"/>
                <a:gd name="T7" fmla="*/ 33 h 73"/>
                <a:gd name="T8" fmla="*/ 60 w 149"/>
                <a:gd name="T9" fmla="*/ 34 h 73"/>
                <a:gd name="T10" fmla="*/ 88 w 149"/>
                <a:gd name="T11" fmla="*/ 26 h 73"/>
                <a:gd name="T12" fmla="*/ 94 w 149"/>
                <a:gd name="T13" fmla="*/ 12 h 73"/>
                <a:gd name="T14" fmla="*/ 100 w 149"/>
                <a:gd name="T15" fmla="*/ 24 h 73"/>
                <a:gd name="T16" fmla="*/ 96 w 149"/>
                <a:gd name="T17" fmla="*/ 24 h 73"/>
                <a:gd name="T18" fmla="*/ 105 w 149"/>
                <a:gd name="T19" fmla="*/ 14 h 73"/>
                <a:gd name="T20" fmla="*/ 108 w 149"/>
                <a:gd name="T21" fmla="*/ 26 h 73"/>
                <a:gd name="T22" fmla="*/ 103 w 149"/>
                <a:gd name="T23" fmla="*/ 24 h 73"/>
                <a:gd name="T24" fmla="*/ 122 w 149"/>
                <a:gd name="T25" fmla="*/ 34 h 73"/>
                <a:gd name="T26" fmla="*/ 115 w 149"/>
                <a:gd name="T27" fmla="*/ 27 h 73"/>
                <a:gd name="T28" fmla="*/ 122 w 149"/>
                <a:gd name="T29" fmla="*/ 34 h 73"/>
                <a:gd name="T30" fmla="*/ 115 w 149"/>
                <a:gd name="T31" fmla="*/ 27 h 73"/>
                <a:gd name="T32" fmla="*/ 133 w 149"/>
                <a:gd name="T33" fmla="*/ 36 h 73"/>
                <a:gd name="T34" fmla="*/ 122 w 149"/>
                <a:gd name="T35" fmla="*/ 39 h 73"/>
                <a:gd name="T36" fmla="*/ 121 w 149"/>
                <a:gd name="T37" fmla="*/ 34 h 73"/>
                <a:gd name="T38" fmla="*/ 137 w 149"/>
                <a:gd name="T39" fmla="*/ 51 h 73"/>
                <a:gd name="T40" fmla="*/ 125 w 149"/>
                <a:gd name="T41" fmla="*/ 49 h 73"/>
                <a:gd name="T42" fmla="*/ 125 w 149"/>
                <a:gd name="T43" fmla="*/ 45 h 73"/>
                <a:gd name="T44" fmla="*/ 149 w 149"/>
                <a:gd name="T45" fmla="*/ 73 h 73"/>
                <a:gd name="T46" fmla="*/ 145 w 149"/>
                <a:gd name="T47" fmla="*/ 39 h 73"/>
                <a:gd name="T48" fmla="*/ 136 w 149"/>
                <a:gd name="T49" fmla="*/ 23 h 73"/>
                <a:gd name="T50" fmla="*/ 116 w 149"/>
                <a:gd name="T51" fmla="*/ 6 h 73"/>
                <a:gd name="T52" fmla="*/ 118 w 149"/>
                <a:gd name="T53" fmla="*/ 6 h 73"/>
                <a:gd name="T54" fmla="*/ 103 w 149"/>
                <a:gd name="T55" fmla="*/ 2 h 73"/>
                <a:gd name="T56" fmla="*/ 87 w 149"/>
                <a:gd name="T57" fmla="*/ 0 h 73"/>
                <a:gd name="T58" fmla="*/ 61 w 149"/>
                <a:gd name="T59" fmla="*/ 5 h 73"/>
                <a:gd name="T60" fmla="*/ 44 w 149"/>
                <a:gd name="T61" fmla="*/ 14 h 73"/>
                <a:gd name="T62" fmla="*/ 15 w 149"/>
                <a:gd name="T63" fmla="*/ 3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73">
                  <a:moveTo>
                    <a:pt x="0" y="43"/>
                  </a:moveTo>
                  <a:lnTo>
                    <a:pt x="20" y="64"/>
                  </a:lnTo>
                  <a:lnTo>
                    <a:pt x="35" y="51"/>
                  </a:lnTo>
                  <a:lnTo>
                    <a:pt x="49" y="40"/>
                  </a:lnTo>
                  <a:lnTo>
                    <a:pt x="63" y="33"/>
                  </a:lnTo>
                  <a:lnTo>
                    <a:pt x="54" y="23"/>
                  </a:lnTo>
                  <a:lnTo>
                    <a:pt x="60" y="34"/>
                  </a:lnTo>
                  <a:lnTo>
                    <a:pt x="63" y="33"/>
                  </a:lnTo>
                  <a:lnTo>
                    <a:pt x="54" y="23"/>
                  </a:lnTo>
                  <a:lnTo>
                    <a:pt x="60" y="34"/>
                  </a:lnTo>
                  <a:lnTo>
                    <a:pt x="75" y="29"/>
                  </a:lnTo>
                  <a:lnTo>
                    <a:pt x="88" y="26"/>
                  </a:lnTo>
                  <a:lnTo>
                    <a:pt x="100" y="24"/>
                  </a:lnTo>
                  <a:lnTo>
                    <a:pt x="94" y="12"/>
                  </a:lnTo>
                  <a:lnTo>
                    <a:pt x="96" y="24"/>
                  </a:lnTo>
                  <a:lnTo>
                    <a:pt x="100" y="24"/>
                  </a:lnTo>
                  <a:lnTo>
                    <a:pt x="94" y="12"/>
                  </a:lnTo>
                  <a:lnTo>
                    <a:pt x="96" y="24"/>
                  </a:lnTo>
                  <a:lnTo>
                    <a:pt x="108" y="26"/>
                  </a:lnTo>
                  <a:lnTo>
                    <a:pt x="105" y="14"/>
                  </a:lnTo>
                  <a:lnTo>
                    <a:pt x="103" y="24"/>
                  </a:lnTo>
                  <a:lnTo>
                    <a:pt x="108" y="26"/>
                  </a:lnTo>
                  <a:lnTo>
                    <a:pt x="105" y="14"/>
                  </a:lnTo>
                  <a:lnTo>
                    <a:pt x="103" y="24"/>
                  </a:lnTo>
                  <a:lnTo>
                    <a:pt x="113" y="27"/>
                  </a:lnTo>
                  <a:lnTo>
                    <a:pt x="122" y="34"/>
                  </a:lnTo>
                  <a:lnTo>
                    <a:pt x="125" y="24"/>
                  </a:lnTo>
                  <a:lnTo>
                    <a:pt x="115" y="27"/>
                  </a:lnTo>
                  <a:lnTo>
                    <a:pt x="118" y="32"/>
                  </a:lnTo>
                  <a:lnTo>
                    <a:pt x="122" y="34"/>
                  </a:lnTo>
                  <a:lnTo>
                    <a:pt x="125" y="24"/>
                  </a:lnTo>
                  <a:lnTo>
                    <a:pt x="115" y="27"/>
                  </a:lnTo>
                  <a:lnTo>
                    <a:pt x="122" y="39"/>
                  </a:lnTo>
                  <a:lnTo>
                    <a:pt x="133" y="36"/>
                  </a:lnTo>
                  <a:lnTo>
                    <a:pt x="121" y="34"/>
                  </a:lnTo>
                  <a:lnTo>
                    <a:pt x="122" y="39"/>
                  </a:lnTo>
                  <a:lnTo>
                    <a:pt x="133" y="36"/>
                  </a:lnTo>
                  <a:lnTo>
                    <a:pt x="121" y="34"/>
                  </a:lnTo>
                  <a:lnTo>
                    <a:pt x="125" y="49"/>
                  </a:lnTo>
                  <a:lnTo>
                    <a:pt x="137" y="51"/>
                  </a:lnTo>
                  <a:lnTo>
                    <a:pt x="125" y="45"/>
                  </a:lnTo>
                  <a:lnTo>
                    <a:pt x="125" y="49"/>
                  </a:lnTo>
                  <a:lnTo>
                    <a:pt x="137" y="51"/>
                  </a:lnTo>
                  <a:lnTo>
                    <a:pt x="125" y="45"/>
                  </a:lnTo>
                  <a:lnTo>
                    <a:pt x="125" y="64"/>
                  </a:lnTo>
                  <a:lnTo>
                    <a:pt x="149" y="73"/>
                  </a:lnTo>
                  <a:lnTo>
                    <a:pt x="149" y="54"/>
                  </a:lnTo>
                  <a:lnTo>
                    <a:pt x="145" y="39"/>
                  </a:lnTo>
                  <a:lnTo>
                    <a:pt x="143" y="34"/>
                  </a:lnTo>
                  <a:lnTo>
                    <a:pt x="136" y="23"/>
                  </a:lnTo>
                  <a:lnTo>
                    <a:pt x="127" y="14"/>
                  </a:lnTo>
                  <a:lnTo>
                    <a:pt x="116" y="6"/>
                  </a:lnTo>
                  <a:lnTo>
                    <a:pt x="115" y="17"/>
                  </a:lnTo>
                  <a:lnTo>
                    <a:pt x="118" y="6"/>
                  </a:lnTo>
                  <a:lnTo>
                    <a:pt x="108" y="3"/>
                  </a:lnTo>
                  <a:lnTo>
                    <a:pt x="103" y="2"/>
                  </a:lnTo>
                  <a:lnTo>
                    <a:pt x="91" y="0"/>
                  </a:lnTo>
                  <a:lnTo>
                    <a:pt x="87" y="0"/>
                  </a:lnTo>
                  <a:lnTo>
                    <a:pt x="75" y="2"/>
                  </a:lnTo>
                  <a:lnTo>
                    <a:pt x="61" y="5"/>
                  </a:lnTo>
                  <a:lnTo>
                    <a:pt x="46" y="11"/>
                  </a:lnTo>
                  <a:lnTo>
                    <a:pt x="44" y="14"/>
                  </a:lnTo>
                  <a:lnTo>
                    <a:pt x="30" y="21"/>
                  </a:lnTo>
                  <a:lnTo>
                    <a:pt x="15" y="32"/>
                  </a:lnTo>
                  <a:lnTo>
                    <a:pt x="0"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81"/>
            <p:cNvSpPr>
              <a:spLocks/>
            </p:cNvSpPr>
            <p:nvPr/>
          </p:nvSpPr>
          <p:spPr bwMode="auto">
            <a:xfrm>
              <a:off x="5767388" y="3668713"/>
              <a:ext cx="231775" cy="63500"/>
            </a:xfrm>
            <a:custGeom>
              <a:avLst/>
              <a:gdLst>
                <a:gd name="T0" fmla="*/ 0 w 146"/>
                <a:gd name="T1" fmla="*/ 18 h 40"/>
                <a:gd name="T2" fmla="*/ 14 w 146"/>
                <a:gd name="T3" fmla="*/ 40 h 40"/>
                <a:gd name="T4" fmla="*/ 44 w 146"/>
                <a:gd name="T5" fmla="*/ 31 h 40"/>
                <a:gd name="T6" fmla="*/ 72 w 146"/>
                <a:gd name="T7" fmla="*/ 27 h 40"/>
                <a:gd name="T8" fmla="*/ 97 w 146"/>
                <a:gd name="T9" fmla="*/ 24 h 40"/>
                <a:gd name="T10" fmla="*/ 90 w 146"/>
                <a:gd name="T11" fmla="*/ 12 h 40"/>
                <a:gd name="T12" fmla="*/ 93 w 146"/>
                <a:gd name="T13" fmla="*/ 24 h 40"/>
                <a:gd name="T14" fmla="*/ 97 w 146"/>
                <a:gd name="T15" fmla="*/ 24 h 40"/>
                <a:gd name="T16" fmla="*/ 90 w 146"/>
                <a:gd name="T17" fmla="*/ 12 h 40"/>
                <a:gd name="T18" fmla="*/ 93 w 146"/>
                <a:gd name="T19" fmla="*/ 24 h 40"/>
                <a:gd name="T20" fmla="*/ 103 w 146"/>
                <a:gd name="T21" fmla="*/ 24 h 40"/>
                <a:gd name="T22" fmla="*/ 114 w 146"/>
                <a:gd name="T23" fmla="*/ 25 h 40"/>
                <a:gd name="T24" fmla="*/ 124 w 146"/>
                <a:gd name="T25" fmla="*/ 28 h 40"/>
                <a:gd name="T26" fmla="*/ 121 w 146"/>
                <a:gd name="T27" fmla="*/ 16 h 40"/>
                <a:gd name="T28" fmla="*/ 119 w 146"/>
                <a:gd name="T29" fmla="*/ 27 h 40"/>
                <a:gd name="T30" fmla="*/ 124 w 146"/>
                <a:gd name="T31" fmla="*/ 28 h 40"/>
                <a:gd name="T32" fmla="*/ 121 w 146"/>
                <a:gd name="T33" fmla="*/ 16 h 40"/>
                <a:gd name="T34" fmla="*/ 119 w 146"/>
                <a:gd name="T35" fmla="*/ 27 h 40"/>
                <a:gd name="T36" fmla="*/ 127 w 146"/>
                <a:gd name="T37" fmla="*/ 31 h 40"/>
                <a:gd name="T38" fmla="*/ 128 w 146"/>
                <a:gd name="T39" fmla="*/ 21 h 40"/>
                <a:gd name="T40" fmla="*/ 118 w 146"/>
                <a:gd name="T41" fmla="*/ 24 h 40"/>
                <a:gd name="T42" fmla="*/ 122 w 146"/>
                <a:gd name="T43" fmla="*/ 28 h 40"/>
                <a:gd name="T44" fmla="*/ 127 w 146"/>
                <a:gd name="T45" fmla="*/ 31 h 40"/>
                <a:gd name="T46" fmla="*/ 128 w 146"/>
                <a:gd name="T47" fmla="*/ 21 h 40"/>
                <a:gd name="T48" fmla="*/ 118 w 146"/>
                <a:gd name="T49" fmla="*/ 24 h 40"/>
                <a:gd name="T50" fmla="*/ 122 w 146"/>
                <a:gd name="T51" fmla="*/ 30 h 40"/>
                <a:gd name="T52" fmla="*/ 133 w 146"/>
                <a:gd name="T53" fmla="*/ 27 h 40"/>
                <a:gd name="T54" fmla="*/ 121 w 146"/>
                <a:gd name="T55" fmla="*/ 25 h 40"/>
                <a:gd name="T56" fmla="*/ 122 w 146"/>
                <a:gd name="T57" fmla="*/ 30 h 40"/>
                <a:gd name="T58" fmla="*/ 133 w 146"/>
                <a:gd name="T59" fmla="*/ 27 h 40"/>
                <a:gd name="T60" fmla="*/ 121 w 146"/>
                <a:gd name="T61" fmla="*/ 25 h 40"/>
                <a:gd name="T62" fmla="*/ 122 w 146"/>
                <a:gd name="T63" fmla="*/ 30 h 40"/>
                <a:gd name="T64" fmla="*/ 146 w 146"/>
                <a:gd name="T65" fmla="*/ 39 h 40"/>
                <a:gd name="T66" fmla="*/ 145 w 146"/>
                <a:gd name="T67" fmla="*/ 30 h 40"/>
                <a:gd name="T68" fmla="*/ 143 w 146"/>
                <a:gd name="T69" fmla="*/ 25 h 40"/>
                <a:gd name="T70" fmla="*/ 139 w 146"/>
                <a:gd name="T71" fmla="*/ 19 h 40"/>
                <a:gd name="T72" fmla="*/ 136 w 146"/>
                <a:gd name="T73" fmla="*/ 15 h 40"/>
                <a:gd name="T74" fmla="*/ 131 w 146"/>
                <a:gd name="T75" fmla="*/ 10 h 40"/>
                <a:gd name="T76" fmla="*/ 124 w 146"/>
                <a:gd name="T77" fmla="*/ 6 h 40"/>
                <a:gd name="T78" fmla="*/ 119 w 146"/>
                <a:gd name="T79" fmla="*/ 5 h 40"/>
                <a:gd name="T80" fmla="*/ 109 w 146"/>
                <a:gd name="T81" fmla="*/ 2 h 40"/>
                <a:gd name="T82" fmla="*/ 99 w 146"/>
                <a:gd name="T83" fmla="*/ 0 h 40"/>
                <a:gd name="T84" fmla="*/ 84 w 146"/>
                <a:gd name="T85" fmla="*/ 0 h 40"/>
                <a:gd name="T86" fmla="*/ 58 w 146"/>
                <a:gd name="T87" fmla="*/ 3 h 40"/>
                <a:gd name="T88" fmla="*/ 30 w 146"/>
                <a:gd name="T89" fmla="*/ 8 h 40"/>
                <a:gd name="T90" fmla="*/ 0 w 146"/>
                <a:gd name="T91"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6" h="40">
                  <a:moveTo>
                    <a:pt x="0" y="18"/>
                  </a:moveTo>
                  <a:lnTo>
                    <a:pt x="14" y="40"/>
                  </a:lnTo>
                  <a:lnTo>
                    <a:pt x="44" y="31"/>
                  </a:lnTo>
                  <a:lnTo>
                    <a:pt x="72" y="27"/>
                  </a:lnTo>
                  <a:lnTo>
                    <a:pt x="97" y="24"/>
                  </a:lnTo>
                  <a:lnTo>
                    <a:pt x="90" y="12"/>
                  </a:lnTo>
                  <a:lnTo>
                    <a:pt x="93" y="24"/>
                  </a:lnTo>
                  <a:lnTo>
                    <a:pt x="97" y="24"/>
                  </a:lnTo>
                  <a:lnTo>
                    <a:pt x="90" y="12"/>
                  </a:lnTo>
                  <a:lnTo>
                    <a:pt x="93" y="24"/>
                  </a:lnTo>
                  <a:lnTo>
                    <a:pt x="103" y="24"/>
                  </a:lnTo>
                  <a:lnTo>
                    <a:pt x="114" y="25"/>
                  </a:lnTo>
                  <a:lnTo>
                    <a:pt x="124" y="28"/>
                  </a:lnTo>
                  <a:lnTo>
                    <a:pt x="121" y="16"/>
                  </a:lnTo>
                  <a:lnTo>
                    <a:pt x="119" y="27"/>
                  </a:lnTo>
                  <a:lnTo>
                    <a:pt x="124" y="28"/>
                  </a:lnTo>
                  <a:lnTo>
                    <a:pt x="121" y="16"/>
                  </a:lnTo>
                  <a:lnTo>
                    <a:pt x="119" y="27"/>
                  </a:lnTo>
                  <a:lnTo>
                    <a:pt x="127" y="31"/>
                  </a:lnTo>
                  <a:lnTo>
                    <a:pt x="128" y="21"/>
                  </a:lnTo>
                  <a:lnTo>
                    <a:pt x="118" y="24"/>
                  </a:lnTo>
                  <a:lnTo>
                    <a:pt x="122" y="28"/>
                  </a:lnTo>
                  <a:lnTo>
                    <a:pt x="127" y="31"/>
                  </a:lnTo>
                  <a:lnTo>
                    <a:pt x="128" y="21"/>
                  </a:lnTo>
                  <a:lnTo>
                    <a:pt x="118" y="24"/>
                  </a:lnTo>
                  <a:lnTo>
                    <a:pt x="122" y="30"/>
                  </a:lnTo>
                  <a:lnTo>
                    <a:pt x="133" y="27"/>
                  </a:lnTo>
                  <a:lnTo>
                    <a:pt x="121" y="25"/>
                  </a:lnTo>
                  <a:lnTo>
                    <a:pt x="122" y="30"/>
                  </a:lnTo>
                  <a:lnTo>
                    <a:pt x="133" y="27"/>
                  </a:lnTo>
                  <a:lnTo>
                    <a:pt x="121" y="25"/>
                  </a:lnTo>
                  <a:lnTo>
                    <a:pt x="122" y="30"/>
                  </a:lnTo>
                  <a:lnTo>
                    <a:pt x="146" y="39"/>
                  </a:lnTo>
                  <a:lnTo>
                    <a:pt x="145" y="30"/>
                  </a:lnTo>
                  <a:lnTo>
                    <a:pt x="143" y="25"/>
                  </a:lnTo>
                  <a:lnTo>
                    <a:pt x="139" y="19"/>
                  </a:lnTo>
                  <a:lnTo>
                    <a:pt x="136" y="15"/>
                  </a:lnTo>
                  <a:lnTo>
                    <a:pt x="131" y="10"/>
                  </a:lnTo>
                  <a:lnTo>
                    <a:pt x="124" y="6"/>
                  </a:lnTo>
                  <a:lnTo>
                    <a:pt x="119" y="5"/>
                  </a:lnTo>
                  <a:lnTo>
                    <a:pt x="109" y="2"/>
                  </a:lnTo>
                  <a:lnTo>
                    <a:pt x="99" y="0"/>
                  </a:lnTo>
                  <a:lnTo>
                    <a:pt x="84" y="0"/>
                  </a:lnTo>
                  <a:lnTo>
                    <a:pt x="58" y="3"/>
                  </a:lnTo>
                  <a:lnTo>
                    <a:pt x="30" y="8"/>
                  </a:lnTo>
                  <a:lnTo>
                    <a:pt x="0"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82"/>
            <p:cNvSpPr>
              <a:spLocks/>
            </p:cNvSpPr>
            <p:nvPr/>
          </p:nvSpPr>
          <p:spPr bwMode="auto">
            <a:xfrm>
              <a:off x="4683126" y="4076701"/>
              <a:ext cx="2111375" cy="938213"/>
            </a:xfrm>
            <a:custGeom>
              <a:avLst/>
              <a:gdLst>
                <a:gd name="T0" fmla="*/ 441 w 1330"/>
                <a:gd name="T1" fmla="*/ 27 h 591"/>
                <a:gd name="T2" fmla="*/ 447 w 1330"/>
                <a:gd name="T3" fmla="*/ 111 h 591"/>
                <a:gd name="T4" fmla="*/ 460 w 1330"/>
                <a:gd name="T5" fmla="*/ 163 h 591"/>
                <a:gd name="T6" fmla="*/ 491 w 1330"/>
                <a:gd name="T7" fmla="*/ 204 h 591"/>
                <a:gd name="T8" fmla="*/ 543 w 1330"/>
                <a:gd name="T9" fmla="*/ 241 h 591"/>
                <a:gd name="T10" fmla="*/ 640 w 1330"/>
                <a:gd name="T11" fmla="*/ 269 h 591"/>
                <a:gd name="T12" fmla="*/ 732 w 1330"/>
                <a:gd name="T13" fmla="*/ 269 h 591"/>
                <a:gd name="T14" fmla="*/ 776 w 1330"/>
                <a:gd name="T15" fmla="*/ 253 h 591"/>
                <a:gd name="T16" fmla="*/ 802 w 1330"/>
                <a:gd name="T17" fmla="*/ 233 h 591"/>
                <a:gd name="T18" fmla="*/ 825 w 1330"/>
                <a:gd name="T19" fmla="*/ 204 h 591"/>
                <a:gd name="T20" fmla="*/ 840 w 1330"/>
                <a:gd name="T21" fmla="*/ 168 h 591"/>
                <a:gd name="T22" fmla="*/ 849 w 1330"/>
                <a:gd name="T23" fmla="*/ 106 h 591"/>
                <a:gd name="T24" fmla="*/ 899 w 1330"/>
                <a:gd name="T25" fmla="*/ 92 h 591"/>
                <a:gd name="T26" fmla="*/ 919 w 1330"/>
                <a:gd name="T27" fmla="*/ 135 h 591"/>
                <a:gd name="T28" fmla="*/ 935 w 1330"/>
                <a:gd name="T29" fmla="*/ 169 h 591"/>
                <a:gd name="T30" fmla="*/ 972 w 1330"/>
                <a:gd name="T31" fmla="*/ 215 h 591"/>
                <a:gd name="T32" fmla="*/ 1012 w 1330"/>
                <a:gd name="T33" fmla="*/ 235 h 591"/>
                <a:gd name="T34" fmla="*/ 1015 w 1330"/>
                <a:gd name="T35" fmla="*/ 236 h 591"/>
                <a:gd name="T36" fmla="*/ 1023 w 1330"/>
                <a:gd name="T37" fmla="*/ 239 h 591"/>
                <a:gd name="T38" fmla="*/ 1032 w 1330"/>
                <a:gd name="T39" fmla="*/ 244 h 591"/>
                <a:gd name="T40" fmla="*/ 1042 w 1330"/>
                <a:gd name="T41" fmla="*/ 250 h 591"/>
                <a:gd name="T42" fmla="*/ 1053 w 1330"/>
                <a:gd name="T43" fmla="*/ 254 h 591"/>
                <a:gd name="T44" fmla="*/ 1060 w 1330"/>
                <a:gd name="T45" fmla="*/ 257 h 591"/>
                <a:gd name="T46" fmla="*/ 1067 w 1330"/>
                <a:gd name="T47" fmla="*/ 261 h 591"/>
                <a:gd name="T48" fmla="*/ 1078 w 1330"/>
                <a:gd name="T49" fmla="*/ 267 h 591"/>
                <a:gd name="T50" fmla="*/ 1090 w 1330"/>
                <a:gd name="T51" fmla="*/ 273 h 591"/>
                <a:gd name="T52" fmla="*/ 1100 w 1330"/>
                <a:gd name="T53" fmla="*/ 279 h 591"/>
                <a:gd name="T54" fmla="*/ 1109 w 1330"/>
                <a:gd name="T55" fmla="*/ 284 h 591"/>
                <a:gd name="T56" fmla="*/ 1112 w 1330"/>
                <a:gd name="T57" fmla="*/ 285 h 591"/>
                <a:gd name="T58" fmla="*/ 1187 w 1330"/>
                <a:gd name="T59" fmla="*/ 303 h 591"/>
                <a:gd name="T60" fmla="*/ 1216 w 1330"/>
                <a:gd name="T61" fmla="*/ 294 h 591"/>
                <a:gd name="T62" fmla="*/ 1233 w 1330"/>
                <a:gd name="T63" fmla="*/ 273 h 591"/>
                <a:gd name="T64" fmla="*/ 1249 w 1330"/>
                <a:gd name="T65" fmla="*/ 229 h 591"/>
                <a:gd name="T66" fmla="*/ 1266 w 1330"/>
                <a:gd name="T67" fmla="*/ 201 h 591"/>
                <a:gd name="T68" fmla="*/ 1322 w 1330"/>
                <a:gd name="T69" fmla="*/ 397 h 591"/>
                <a:gd name="T70" fmla="*/ 1330 w 1330"/>
                <a:gd name="T71" fmla="*/ 487 h 591"/>
                <a:gd name="T72" fmla="*/ 1322 w 1330"/>
                <a:gd name="T73" fmla="*/ 591 h 591"/>
                <a:gd name="T74" fmla="*/ 0 w 1330"/>
                <a:gd name="T75" fmla="*/ 557 h 591"/>
                <a:gd name="T76" fmla="*/ 22 w 1330"/>
                <a:gd name="T77" fmla="*/ 414 h 591"/>
                <a:gd name="T78" fmla="*/ 51 w 1330"/>
                <a:gd name="T79" fmla="*/ 351 h 591"/>
                <a:gd name="T80" fmla="*/ 67 w 1330"/>
                <a:gd name="T81" fmla="*/ 293 h 591"/>
                <a:gd name="T82" fmla="*/ 115 w 1330"/>
                <a:gd name="T83" fmla="*/ 166 h 591"/>
                <a:gd name="T84" fmla="*/ 138 w 1330"/>
                <a:gd name="T85" fmla="*/ 207 h 591"/>
                <a:gd name="T86" fmla="*/ 176 w 1330"/>
                <a:gd name="T87" fmla="*/ 232 h 591"/>
                <a:gd name="T88" fmla="*/ 216 w 1330"/>
                <a:gd name="T89" fmla="*/ 235 h 591"/>
                <a:gd name="T90" fmla="*/ 263 w 1330"/>
                <a:gd name="T91" fmla="*/ 221 h 591"/>
                <a:gd name="T92" fmla="*/ 307 w 1330"/>
                <a:gd name="T93" fmla="*/ 181 h 591"/>
                <a:gd name="T94" fmla="*/ 336 w 1330"/>
                <a:gd name="T95" fmla="*/ 140 h 591"/>
                <a:gd name="T96" fmla="*/ 412 w 1330"/>
                <a:gd name="T97" fmla="*/ 0 h 591"/>
                <a:gd name="T98" fmla="*/ 441 w 1330"/>
                <a:gd name="T99" fmla="*/ 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0" h="591">
                  <a:moveTo>
                    <a:pt x="441" y="27"/>
                  </a:moveTo>
                  <a:lnTo>
                    <a:pt x="447" y="111"/>
                  </a:lnTo>
                  <a:lnTo>
                    <a:pt x="460" y="163"/>
                  </a:lnTo>
                  <a:lnTo>
                    <a:pt x="491" y="204"/>
                  </a:lnTo>
                  <a:lnTo>
                    <a:pt x="543" y="241"/>
                  </a:lnTo>
                  <a:lnTo>
                    <a:pt x="640" y="269"/>
                  </a:lnTo>
                  <a:lnTo>
                    <a:pt x="732" y="269"/>
                  </a:lnTo>
                  <a:lnTo>
                    <a:pt x="776" y="253"/>
                  </a:lnTo>
                  <a:lnTo>
                    <a:pt x="802" y="233"/>
                  </a:lnTo>
                  <a:lnTo>
                    <a:pt x="825" y="204"/>
                  </a:lnTo>
                  <a:lnTo>
                    <a:pt x="840" y="168"/>
                  </a:lnTo>
                  <a:lnTo>
                    <a:pt x="849" y="106"/>
                  </a:lnTo>
                  <a:lnTo>
                    <a:pt x="899" y="92"/>
                  </a:lnTo>
                  <a:lnTo>
                    <a:pt x="919" y="135"/>
                  </a:lnTo>
                  <a:lnTo>
                    <a:pt x="935" y="169"/>
                  </a:lnTo>
                  <a:lnTo>
                    <a:pt x="972" y="215"/>
                  </a:lnTo>
                  <a:lnTo>
                    <a:pt x="1012" y="235"/>
                  </a:lnTo>
                  <a:lnTo>
                    <a:pt x="1015" y="236"/>
                  </a:lnTo>
                  <a:lnTo>
                    <a:pt x="1023" y="239"/>
                  </a:lnTo>
                  <a:lnTo>
                    <a:pt x="1032" y="244"/>
                  </a:lnTo>
                  <a:lnTo>
                    <a:pt x="1042" y="250"/>
                  </a:lnTo>
                  <a:lnTo>
                    <a:pt x="1053" y="254"/>
                  </a:lnTo>
                  <a:lnTo>
                    <a:pt x="1060" y="257"/>
                  </a:lnTo>
                  <a:lnTo>
                    <a:pt x="1067" y="261"/>
                  </a:lnTo>
                  <a:lnTo>
                    <a:pt x="1078" y="267"/>
                  </a:lnTo>
                  <a:lnTo>
                    <a:pt x="1090" y="273"/>
                  </a:lnTo>
                  <a:lnTo>
                    <a:pt x="1100" y="279"/>
                  </a:lnTo>
                  <a:lnTo>
                    <a:pt x="1109" y="284"/>
                  </a:lnTo>
                  <a:lnTo>
                    <a:pt x="1112" y="285"/>
                  </a:lnTo>
                  <a:lnTo>
                    <a:pt x="1187" y="303"/>
                  </a:lnTo>
                  <a:lnTo>
                    <a:pt x="1216" y="294"/>
                  </a:lnTo>
                  <a:lnTo>
                    <a:pt x="1233" y="273"/>
                  </a:lnTo>
                  <a:lnTo>
                    <a:pt x="1249" y="229"/>
                  </a:lnTo>
                  <a:lnTo>
                    <a:pt x="1266" y="201"/>
                  </a:lnTo>
                  <a:lnTo>
                    <a:pt x="1322" y="397"/>
                  </a:lnTo>
                  <a:lnTo>
                    <a:pt x="1330" y="487"/>
                  </a:lnTo>
                  <a:lnTo>
                    <a:pt x="1322" y="591"/>
                  </a:lnTo>
                  <a:lnTo>
                    <a:pt x="0" y="557"/>
                  </a:lnTo>
                  <a:lnTo>
                    <a:pt x="22" y="414"/>
                  </a:lnTo>
                  <a:lnTo>
                    <a:pt x="51" y="351"/>
                  </a:lnTo>
                  <a:lnTo>
                    <a:pt x="67" y="293"/>
                  </a:lnTo>
                  <a:lnTo>
                    <a:pt x="115" y="166"/>
                  </a:lnTo>
                  <a:lnTo>
                    <a:pt x="138" y="207"/>
                  </a:lnTo>
                  <a:lnTo>
                    <a:pt x="176" y="232"/>
                  </a:lnTo>
                  <a:lnTo>
                    <a:pt x="216" y="235"/>
                  </a:lnTo>
                  <a:lnTo>
                    <a:pt x="263" y="221"/>
                  </a:lnTo>
                  <a:lnTo>
                    <a:pt x="307" y="181"/>
                  </a:lnTo>
                  <a:lnTo>
                    <a:pt x="336" y="140"/>
                  </a:lnTo>
                  <a:lnTo>
                    <a:pt x="412" y="0"/>
                  </a:lnTo>
                  <a:lnTo>
                    <a:pt x="441" y="2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83"/>
            <p:cNvSpPr>
              <a:spLocks/>
            </p:cNvSpPr>
            <p:nvPr/>
          </p:nvSpPr>
          <p:spPr bwMode="auto">
            <a:xfrm>
              <a:off x="4683126" y="4076701"/>
              <a:ext cx="2111375" cy="938213"/>
            </a:xfrm>
            <a:custGeom>
              <a:avLst/>
              <a:gdLst>
                <a:gd name="T0" fmla="*/ 441 w 1330"/>
                <a:gd name="T1" fmla="*/ 27 h 591"/>
                <a:gd name="T2" fmla="*/ 447 w 1330"/>
                <a:gd name="T3" fmla="*/ 111 h 591"/>
                <a:gd name="T4" fmla="*/ 460 w 1330"/>
                <a:gd name="T5" fmla="*/ 163 h 591"/>
                <a:gd name="T6" fmla="*/ 491 w 1330"/>
                <a:gd name="T7" fmla="*/ 204 h 591"/>
                <a:gd name="T8" fmla="*/ 543 w 1330"/>
                <a:gd name="T9" fmla="*/ 241 h 591"/>
                <a:gd name="T10" fmla="*/ 640 w 1330"/>
                <a:gd name="T11" fmla="*/ 269 h 591"/>
                <a:gd name="T12" fmla="*/ 732 w 1330"/>
                <a:gd name="T13" fmla="*/ 269 h 591"/>
                <a:gd name="T14" fmla="*/ 776 w 1330"/>
                <a:gd name="T15" fmla="*/ 253 h 591"/>
                <a:gd name="T16" fmla="*/ 802 w 1330"/>
                <a:gd name="T17" fmla="*/ 233 h 591"/>
                <a:gd name="T18" fmla="*/ 825 w 1330"/>
                <a:gd name="T19" fmla="*/ 204 h 591"/>
                <a:gd name="T20" fmla="*/ 840 w 1330"/>
                <a:gd name="T21" fmla="*/ 168 h 591"/>
                <a:gd name="T22" fmla="*/ 849 w 1330"/>
                <a:gd name="T23" fmla="*/ 106 h 591"/>
                <a:gd name="T24" fmla="*/ 899 w 1330"/>
                <a:gd name="T25" fmla="*/ 92 h 591"/>
                <a:gd name="T26" fmla="*/ 919 w 1330"/>
                <a:gd name="T27" fmla="*/ 135 h 591"/>
                <a:gd name="T28" fmla="*/ 935 w 1330"/>
                <a:gd name="T29" fmla="*/ 169 h 591"/>
                <a:gd name="T30" fmla="*/ 972 w 1330"/>
                <a:gd name="T31" fmla="*/ 215 h 591"/>
                <a:gd name="T32" fmla="*/ 1012 w 1330"/>
                <a:gd name="T33" fmla="*/ 235 h 591"/>
                <a:gd name="T34" fmla="*/ 1015 w 1330"/>
                <a:gd name="T35" fmla="*/ 236 h 591"/>
                <a:gd name="T36" fmla="*/ 1023 w 1330"/>
                <a:gd name="T37" fmla="*/ 239 h 591"/>
                <a:gd name="T38" fmla="*/ 1032 w 1330"/>
                <a:gd name="T39" fmla="*/ 244 h 591"/>
                <a:gd name="T40" fmla="*/ 1042 w 1330"/>
                <a:gd name="T41" fmla="*/ 250 h 591"/>
                <a:gd name="T42" fmla="*/ 1053 w 1330"/>
                <a:gd name="T43" fmla="*/ 254 h 591"/>
                <a:gd name="T44" fmla="*/ 1060 w 1330"/>
                <a:gd name="T45" fmla="*/ 257 h 591"/>
                <a:gd name="T46" fmla="*/ 1067 w 1330"/>
                <a:gd name="T47" fmla="*/ 261 h 591"/>
                <a:gd name="T48" fmla="*/ 1078 w 1330"/>
                <a:gd name="T49" fmla="*/ 267 h 591"/>
                <a:gd name="T50" fmla="*/ 1090 w 1330"/>
                <a:gd name="T51" fmla="*/ 273 h 591"/>
                <a:gd name="T52" fmla="*/ 1100 w 1330"/>
                <a:gd name="T53" fmla="*/ 279 h 591"/>
                <a:gd name="T54" fmla="*/ 1109 w 1330"/>
                <a:gd name="T55" fmla="*/ 284 h 591"/>
                <a:gd name="T56" fmla="*/ 1112 w 1330"/>
                <a:gd name="T57" fmla="*/ 285 h 591"/>
                <a:gd name="T58" fmla="*/ 1187 w 1330"/>
                <a:gd name="T59" fmla="*/ 303 h 591"/>
                <a:gd name="T60" fmla="*/ 1216 w 1330"/>
                <a:gd name="T61" fmla="*/ 294 h 591"/>
                <a:gd name="T62" fmla="*/ 1233 w 1330"/>
                <a:gd name="T63" fmla="*/ 273 h 591"/>
                <a:gd name="T64" fmla="*/ 1249 w 1330"/>
                <a:gd name="T65" fmla="*/ 229 h 591"/>
                <a:gd name="T66" fmla="*/ 1266 w 1330"/>
                <a:gd name="T67" fmla="*/ 201 h 591"/>
                <a:gd name="T68" fmla="*/ 1322 w 1330"/>
                <a:gd name="T69" fmla="*/ 397 h 591"/>
                <a:gd name="T70" fmla="*/ 1330 w 1330"/>
                <a:gd name="T71" fmla="*/ 487 h 591"/>
                <a:gd name="T72" fmla="*/ 1322 w 1330"/>
                <a:gd name="T73" fmla="*/ 591 h 591"/>
                <a:gd name="T74" fmla="*/ 0 w 1330"/>
                <a:gd name="T75" fmla="*/ 557 h 591"/>
                <a:gd name="T76" fmla="*/ 22 w 1330"/>
                <a:gd name="T77" fmla="*/ 414 h 591"/>
                <a:gd name="T78" fmla="*/ 51 w 1330"/>
                <a:gd name="T79" fmla="*/ 351 h 591"/>
                <a:gd name="T80" fmla="*/ 67 w 1330"/>
                <a:gd name="T81" fmla="*/ 293 h 591"/>
                <a:gd name="T82" fmla="*/ 115 w 1330"/>
                <a:gd name="T83" fmla="*/ 166 h 591"/>
                <a:gd name="T84" fmla="*/ 138 w 1330"/>
                <a:gd name="T85" fmla="*/ 207 h 591"/>
                <a:gd name="T86" fmla="*/ 176 w 1330"/>
                <a:gd name="T87" fmla="*/ 232 h 591"/>
                <a:gd name="T88" fmla="*/ 216 w 1330"/>
                <a:gd name="T89" fmla="*/ 235 h 591"/>
                <a:gd name="T90" fmla="*/ 263 w 1330"/>
                <a:gd name="T91" fmla="*/ 221 h 591"/>
                <a:gd name="T92" fmla="*/ 307 w 1330"/>
                <a:gd name="T93" fmla="*/ 181 h 591"/>
                <a:gd name="T94" fmla="*/ 336 w 1330"/>
                <a:gd name="T95" fmla="*/ 140 h 591"/>
                <a:gd name="T96" fmla="*/ 412 w 1330"/>
                <a:gd name="T97" fmla="*/ 0 h 591"/>
                <a:gd name="T98" fmla="*/ 441 w 1330"/>
                <a:gd name="T99" fmla="*/ 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0" h="591">
                  <a:moveTo>
                    <a:pt x="441" y="27"/>
                  </a:moveTo>
                  <a:lnTo>
                    <a:pt x="447" y="111"/>
                  </a:lnTo>
                  <a:lnTo>
                    <a:pt x="460" y="163"/>
                  </a:lnTo>
                  <a:lnTo>
                    <a:pt x="491" y="204"/>
                  </a:lnTo>
                  <a:lnTo>
                    <a:pt x="543" y="241"/>
                  </a:lnTo>
                  <a:lnTo>
                    <a:pt x="640" y="269"/>
                  </a:lnTo>
                  <a:lnTo>
                    <a:pt x="732" y="269"/>
                  </a:lnTo>
                  <a:lnTo>
                    <a:pt x="776" y="253"/>
                  </a:lnTo>
                  <a:lnTo>
                    <a:pt x="802" y="233"/>
                  </a:lnTo>
                  <a:lnTo>
                    <a:pt x="825" y="204"/>
                  </a:lnTo>
                  <a:lnTo>
                    <a:pt x="840" y="168"/>
                  </a:lnTo>
                  <a:lnTo>
                    <a:pt x="849" y="106"/>
                  </a:lnTo>
                  <a:lnTo>
                    <a:pt x="899" y="92"/>
                  </a:lnTo>
                  <a:lnTo>
                    <a:pt x="919" y="135"/>
                  </a:lnTo>
                  <a:lnTo>
                    <a:pt x="935" y="169"/>
                  </a:lnTo>
                  <a:lnTo>
                    <a:pt x="972" y="215"/>
                  </a:lnTo>
                  <a:lnTo>
                    <a:pt x="1012" y="235"/>
                  </a:lnTo>
                  <a:lnTo>
                    <a:pt x="1015" y="236"/>
                  </a:lnTo>
                  <a:lnTo>
                    <a:pt x="1023" y="239"/>
                  </a:lnTo>
                  <a:lnTo>
                    <a:pt x="1032" y="244"/>
                  </a:lnTo>
                  <a:lnTo>
                    <a:pt x="1042" y="250"/>
                  </a:lnTo>
                  <a:lnTo>
                    <a:pt x="1053" y="254"/>
                  </a:lnTo>
                  <a:lnTo>
                    <a:pt x="1060" y="257"/>
                  </a:lnTo>
                  <a:lnTo>
                    <a:pt x="1067" y="261"/>
                  </a:lnTo>
                  <a:lnTo>
                    <a:pt x="1078" y="267"/>
                  </a:lnTo>
                  <a:lnTo>
                    <a:pt x="1090" y="273"/>
                  </a:lnTo>
                  <a:lnTo>
                    <a:pt x="1100" y="279"/>
                  </a:lnTo>
                  <a:lnTo>
                    <a:pt x="1109" y="284"/>
                  </a:lnTo>
                  <a:lnTo>
                    <a:pt x="1112" y="285"/>
                  </a:lnTo>
                  <a:lnTo>
                    <a:pt x="1187" y="303"/>
                  </a:lnTo>
                  <a:lnTo>
                    <a:pt x="1216" y="294"/>
                  </a:lnTo>
                  <a:lnTo>
                    <a:pt x="1233" y="273"/>
                  </a:lnTo>
                  <a:lnTo>
                    <a:pt x="1249" y="229"/>
                  </a:lnTo>
                  <a:lnTo>
                    <a:pt x="1266" y="201"/>
                  </a:lnTo>
                  <a:lnTo>
                    <a:pt x="1322" y="397"/>
                  </a:lnTo>
                  <a:lnTo>
                    <a:pt x="1330" y="487"/>
                  </a:lnTo>
                  <a:lnTo>
                    <a:pt x="1322" y="591"/>
                  </a:lnTo>
                  <a:lnTo>
                    <a:pt x="0" y="557"/>
                  </a:lnTo>
                  <a:lnTo>
                    <a:pt x="22" y="414"/>
                  </a:lnTo>
                  <a:lnTo>
                    <a:pt x="51" y="351"/>
                  </a:lnTo>
                  <a:lnTo>
                    <a:pt x="67" y="293"/>
                  </a:lnTo>
                  <a:lnTo>
                    <a:pt x="115" y="166"/>
                  </a:lnTo>
                  <a:lnTo>
                    <a:pt x="138" y="207"/>
                  </a:lnTo>
                  <a:lnTo>
                    <a:pt x="176" y="232"/>
                  </a:lnTo>
                  <a:lnTo>
                    <a:pt x="216" y="235"/>
                  </a:lnTo>
                  <a:lnTo>
                    <a:pt x="263" y="221"/>
                  </a:lnTo>
                  <a:lnTo>
                    <a:pt x="307" y="181"/>
                  </a:lnTo>
                  <a:lnTo>
                    <a:pt x="336" y="140"/>
                  </a:lnTo>
                  <a:lnTo>
                    <a:pt x="412" y="0"/>
                  </a:lnTo>
                  <a:lnTo>
                    <a:pt x="441" y="27"/>
                  </a:lnTo>
                </a:path>
              </a:pathLst>
            </a:custGeom>
            <a:noFill/>
            <a:ln w="238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6" name="Freeform 84"/>
            <p:cNvSpPr>
              <a:spLocks/>
            </p:cNvSpPr>
            <p:nvPr/>
          </p:nvSpPr>
          <p:spPr bwMode="auto">
            <a:xfrm>
              <a:off x="6127751" y="3659188"/>
              <a:ext cx="1039813" cy="1011238"/>
            </a:xfrm>
            <a:custGeom>
              <a:avLst/>
              <a:gdLst>
                <a:gd name="T0" fmla="*/ 242 w 655"/>
                <a:gd name="T1" fmla="*/ 464 h 637"/>
                <a:gd name="T2" fmla="*/ 289 w 655"/>
                <a:gd name="T3" fmla="*/ 419 h 637"/>
                <a:gd name="T4" fmla="*/ 342 w 655"/>
                <a:gd name="T5" fmla="*/ 421 h 637"/>
                <a:gd name="T6" fmla="*/ 400 w 655"/>
                <a:gd name="T7" fmla="*/ 422 h 637"/>
                <a:gd name="T8" fmla="*/ 442 w 655"/>
                <a:gd name="T9" fmla="*/ 434 h 637"/>
                <a:gd name="T10" fmla="*/ 442 w 655"/>
                <a:gd name="T11" fmla="*/ 462 h 637"/>
                <a:gd name="T12" fmla="*/ 409 w 655"/>
                <a:gd name="T13" fmla="*/ 492 h 637"/>
                <a:gd name="T14" fmla="*/ 379 w 655"/>
                <a:gd name="T15" fmla="*/ 505 h 637"/>
                <a:gd name="T16" fmla="*/ 369 w 655"/>
                <a:gd name="T17" fmla="*/ 532 h 637"/>
                <a:gd name="T18" fmla="*/ 394 w 655"/>
                <a:gd name="T19" fmla="*/ 593 h 637"/>
                <a:gd name="T20" fmla="*/ 414 w 655"/>
                <a:gd name="T21" fmla="*/ 631 h 637"/>
                <a:gd name="T22" fmla="*/ 437 w 655"/>
                <a:gd name="T23" fmla="*/ 634 h 637"/>
                <a:gd name="T24" fmla="*/ 493 w 655"/>
                <a:gd name="T25" fmla="*/ 617 h 637"/>
                <a:gd name="T26" fmla="*/ 565 w 655"/>
                <a:gd name="T27" fmla="*/ 596 h 637"/>
                <a:gd name="T28" fmla="*/ 627 w 655"/>
                <a:gd name="T29" fmla="*/ 560 h 637"/>
                <a:gd name="T30" fmla="*/ 655 w 655"/>
                <a:gd name="T31" fmla="*/ 504 h 637"/>
                <a:gd name="T32" fmla="*/ 627 w 655"/>
                <a:gd name="T33" fmla="*/ 415 h 637"/>
                <a:gd name="T34" fmla="*/ 551 w 655"/>
                <a:gd name="T35" fmla="*/ 352 h 637"/>
                <a:gd name="T36" fmla="*/ 451 w 655"/>
                <a:gd name="T37" fmla="*/ 314 h 637"/>
                <a:gd name="T38" fmla="*/ 344 w 655"/>
                <a:gd name="T39" fmla="*/ 293 h 637"/>
                <a:gd name="T40" fmla="*/ 266 w 655"/>
                <a:gd name="T41" fmla="*/ 259 h 637"/>
                <a:gd name="T42" fmla="*/ 263 w 655"/>
                <a:gd name="T43" fmla="*/ 183 h 637"/>
                <a:gd name="T44" fmla="*/ 260 w 655"/>
                <a:gd name="T45" fmla="*/ 97 h 637"/>
                <a:gd name="T46" fmla="*/ 236 w 655"/>
                <a:gd name="T47" fmla="*/ 46 h 637"/>
                <a:gd name="T48" fmla="*/ 205 w 655"/>
                <a:gd name="T49" fmla="*/ 58 h 637"/>
                <a:gd name="T50" fmla="*/ 187 w 655"/>
                <a:gd name="T51" fmla="*/ 122 h 637"/>
                <a:gd name="T52" fmla="*/ 192 w 655"/>
                <a:gd name="T53" fmla="*/ 210 h 637"/>
                <a:gd name="T54" fmla="*/ 156 w 655"/>
                <a:gd name="T55" fmla="*/ 162 h 637"/>
                <a:gd name="T56" fmla="*/ 95 w 655"/>
                <a:gd name="T57" fmla="*/ 77 h 637"/>
                <a:gd name="T58" fmla="*/ 34 w 655"/>
                <a:gd name="T59" fmla="*/ 14 h 637"/>
                <a:gd name="T60" fmla="*/ 1 w 655"/>
                <a:gd name="T61" fmla="*/ 3 h 637"/>
                <a:gd name="T62" fmla="*/ 6 w 655"/>
                <a:gd name="T63" fmla="*/ 36 h 637"/>
                <a:gd name="T64" fmla="*/ 28 w 655"/>
                <a:gd name="T65" fmla="*/ 88 h 637"/>
                <a:gd name="T66" fmla="*/ 56 w 655"/>
                <a:gd name="T67" fmla="*/ 137 h 637"/>
                <a:gd name="T68" fmla="*/ 76 w 655"/>
                <a:gd name="T69" fmla="*/ 162 h 637"/>
                <a:gd name="T70" fmla="*/ 111 w 655"/>
                <a:gd name="T71" fmla="*/ 213 h 637"/>
                <a:gd name="T72" fmla="*/ 138 w 655"/>
                <a:gd name="T73" fmla="*/ 256 h 637"/>
                <a:gd name="T74" fmla="*/ 131 w 655"/>
                <a:gd name="T75" fmla="*/ 257 h 637"/>
                <a:gd name="T76" fmla="*/ 117 w 655"/>
                <a:gd name="T77" fmla="*/ 242 h 637"/>
                <a:gd name="T78" fmla="*/ 64 w 655"/>
                <a:gd name="T79" fmla="*/ 199 h 637"/>
                <a:gd name="T80" fmla="*/ 19 w 655"/>
                <a:gd name="T81" fmla="*/ 189 h 637"/>
                <a:gd name="T82" fmla="*/ 16 w 655"/>
                <a:gd name="T83" fmla="*/ 213 h 637"/>
                <a:gd name="T84" fmla="*/ 40 w 655"/>
                <a:gd name="T85" fmla="*/ 251 h 637"/>
                <a:gd name="T86" fmla="*/ 74 w 655"/>
                <a:gd name="T87" fmla="*/ 287 h 637"/>
                <a:gd name="T88" fmla="*/ 99 w 655"/>
                <a:gd name="T89" fmla="*/ 300 h 637"/>
                <a:gd name="T90" fmla="*/ 113 w 655"/>
                <a:gd name="T91" fmla="*/ 308 h 637"/>
                <a:gd name="T92" fmla="*/ 111 w 655"/>
                <a:gd name="T93" fmla="*/ 325 h 637"/>
                <a:gd name="T94" fmla="*/ 116 w 655"/>
                <a:gd name="T95" fmla="*/ 330 h 637"/>
                <a:gd name="T96" fmla="*/ 82 w 655"/>
                <a:gd name="T97" fmla="*/ 315 h 637"/>
                <a:gd name="T98" fmla="*/ 40 w 655"/>
                <a:gd name="T99" fmla="*/ 299 h 637"/>
                <a:gd name="T100" fmla="*/ 19 w 655"/>
                <a:gd name="T101" fmla="*/ 303 h 637"/>
                <a:gd name="T102" fmla="*/ 34 w 655"/>
                <a:gd name="T103" fmla="*/ 342 h 637"/>
                <a:gd name="T104" fmla="*/ 79 w 655"/>
                <a:gd name="T105" fmla="*/ 385 h 637"/>
                <a:gd name="T106" fmla="*/ 123 w 655"/>
                <a:gd name="T107" fmla="*/ 403 h 637"/>
                <a:gd name="T108" fmla="*/ 92 w 655"/>
                <a:gd name="T109" fmla="*/ 413 h 637"/>
                <a:gd name="T110" fmla="*/ 46 w 655"/>
                <a:gd name="T111" fmla="*/ 419 h 637"/>
                <a:gd name="T112" fmla="*/ 28 w 655"/>
                <a:gd name="T113" fmla="*/ 440 h 637"/>
                <a:gd name="T114" fmla="*/ 58 w 655"/>
                <a:gd name="T115" fmla="*/ 472 h 637"/>
                <a:gd name="T116" fmla="*/ 110 w 655"/>
                <a:gd name="T117" fmla="*/ 465 h 637"/>
                <a:gd name="T118" fmla="*/ 162 w 655"/>
                <a:gd name="T119" fmla="*/ 46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5" h="637">
                  <a:moveTo>
                    <a:pt x="201" y="481"/>
                  </a:moveTo>
                  <a:lnTo>
                    <a:pt x="223" y="477"/>
                  </a:lnTo>
                  <a:lnTo>
                    <a:pt x="242" y="464"/>
                  </a:lnTo>
                  <a:lnTo>
                    <a:pt x="260" y="444"/>
                  </a:lnTo>
                  <a:lnTo>
                    <a:pt x="274" y="418"/>
                  </a:lnTo>
                  <a:lnTo>
                    <a:pt x="289" y="419"/>
                  </a:lnTo>
                  <a:lnTo>
                    <a:pt x="306" y="421"/>
                  </a:lnTo>
                  <a:lnTo>
                    <a:pt x="324" y="421"/>
                  </a:lnTo>
                  <a:lnTo>
                    <a:pt x="342" y="421"/>
                  </a:lnTo>
                  <a:lnTo>
                    <a:pt x="363" y="421"/>
                  </a:lnTo>
                  <a:lnTo>
                    <a:pt x="382" y="421"/>
                  </a:lnTo>
                  <a:lnTo>
                    <a:pt x="400" y="422"/>
                  </a:lnTo>
                  <a:lnTo>
                    <a:pt x="417" y="425"/>
                  </a:lnTo>
                  <a:lnTo>
                    <a:pt x="431" y="429"/>
                  </a:lnTo>
                  <a:lnTo>
                    <a:pt x="442" y="434"/>
                  </a:lnTo>
                  <a:lnTo>
                    <a:pt x="446" y="441"/>
                  </a:lnTo>
                  <a:lnTo>
                    <a:pt x="448" y="452"/>
                  </a:lnTo>
                  <a:lnTo>
                    <a:pt x="442" y="462"/>
                  </a:lnTo>
                  <a:lnTo>
                    <a:pt x="430" y="477"/>
                  </a:lnTo>
                  <a:lnTo>
                    <a:pt x="420" y="486"/>
                  </a:lnTo>
                  <a:lnTo>
                    <a:pt x="409" y="492"/>
                  </a:lnTo>
                  <a:lnTo>
                    <a:pt x="397" y="496"/>
                  </a:lnTo>
                  <a:lnTo>
                    <a:pt x="387" y="501"/>
                  </a:lnTo>
                  <a:lnTo>
                    <a:pt x="379" y="505"/>
                  </a:lnTo>
                  <a:lnTo>
                    <a:pt x="372" y="513"/>
                  </a:lnTo>
                  <a:lnTo>
                    <a:pt x="369" y="520"/>
                  </a:lnTo>
                  <a:lnTo>
                    <a:pt x="369" y="532"/>
                  </a:lnTo>
                  <a:lnTo>
                    <a:pt x="373" y="548"/>
                  </a:lnTo>
                  <a:lnTo>
                    <a:pt x="384" y="569"/>
                  </a:lnTo>
                  <a:lnTo>
                    <a:pt x="394" y="593"/>
                  </a:lnTo>
                  <a:lnTo>
                    <a:pt x="402" y="611"/>
                  </a:lnTo>
                  <a:lnTo>
                    <a:pt x="409" y="624"/>
                  </a:lnTo>
                  <a:lnTo>
                    <a:pt x="414" y="631"/>
                  </a:lnTo>
                  <a:lnTo>
                    <a:pt x="420" y="636"/>
                  </a:lnTo>
                  <a:lnTo>
                    <a:pt x="427" y="637"/>
                  </a:lnTo>
                  <a:lnTo>
                    <a:pt x="437" y="634"/>
                  </a:lnTo>
                  <a:lnTo>
                    <a:pt x="451" y="630"/>
                  </a:lnTo>
                  <a:lnTo>
                    <a:pt x="469" y="624"/>
                  </a:lnTo>
                  <a:lnTo>
                    <a:pt x="493" y="617"/>
                  </a:lnTo>
                  <a:lnTo>
                    <a:pt x="524" y="608"/>
                  </a:lnTo>
                  <a:lnTo>
                    <a:pt x="545" y="603"/>
                  </a:lnTo>
                  <a:lnTo>
                    <a:pt x="565" y="596"/>
                  </a:lnTo>
                  <a:lnTo>
                    <a:pt x="588" y="585"/>
                  </a:lnTo>
                  <a:lnTo>
                    <a:pt x="609" y="574"/>
                  </a:lnTo>
                  <a:lnTo>
                    <a:pt x="627" y="560"/>
                  </a:lnTo>
                  <a:lnTo>
                    <a:pt x="641" y="544"/>
                  </a:lnTo>
                  <a:lnTo>
                    <a:pt x="652" y="524"/>
                  </a:lnTo>
                  <a:lnTo>
                    <a:pt x="655" y="504"/>
                  </a:lnTo>
                  <a:lnTo>
                    <a:pt x="652" y="471"/>
                  </a:lnTo>
                  <a:lnTo>
                    <a:pt x="641" y="441"/>
                  </a:lnTo>
                  <a:lnTo>
                    <a:pt x="627" y="415"/>
                  </a:lnTo>
                  <a:lnTo>
                    <a:pt x="606" y="391"/>
                  </a:lnTo>
                  <a:lnTo>
                    <a:pt x="580" y="370"/>
                  </a:lnTo>
                  <a:lnTo>
                    <a:pt x="551" y="352"/>
                  </a:lnTo>
                  <a:lnTo>
                    <a:pt x="519" y="337"/>
                  </a:lnTo>
                  <a:lnTo>
                    <a:pt x="485" y="324"/>
                  </a:lnTo>
                  <a:lnTo>
                    <a:pt x="451" y="314"/>
                  </a:lnTo>
                  <a:lnTo>
                    <a:pt x="415" y="305"/>
                  </a:lnTo>
                  <a:lnTo>
                    <a:pt x="379" y="297"/>
                  </a:lnTo>
                  <a:lnTo>
                    <a:pt x="344" y="293"/>
                  </a:lnTo>
                  <a:lnTo>
                    <a:pt x="309" y="290"/>
                  </a:lnTo>
                  <a:lnTo>
                    <a:pt x="278" y="287"/>
                  </a:lnTo>
                  <a:lnTo>
                    <a:pt x="266" y="259"/>
                  </a:lnTo>
                  <a:lnTo>
                    <a:pt x="251" y="235"/>
                  </a:lnTo>
                  <a:lnTo>
                    <a:pt x="259" y="211"/>
                  </a:lnTo>
                  <a:lnTo>
                    <a:pt x="263" y="183"/>
                  </a:lnTo>
                  <a:lnTo>
                    <a:pt x="265" y="152"/>
                  </a:lnTo>
                  <a:lnTo>
                    <a:pt x="263" y="122"/>
                  </a:lnTo>
                  <a:lnTo>
                    <a:pt x="260" y="97"/>
                  </a:lnTo>
                  <a:lnTo>
                    <a:pt x="253" y="74"/>
                  </a:lnTo>
                  <a:lnTo>
                    <a:pt x="245" y="58"/>
                  </a:lnTo>
                  <a:lnTo>
                    <a:pt x="236" y="46"/>
                  </a:lnTo>
                  <a:lnTo>
                    <a:pt x="226" y="43"/>
                  </a:lnTo>
                  <a:lnTo>
                    <a:pt x="216" y="46"/>
                  </a:lnTo>
                  <a:lnTo>
                    <a:pt x="205" y="58"/>
                  </a:lnTo>
                  <a:lnTo>
                    <a:pt x="198" y="74"/>
                  </a:lnTo>
                  <a:lnTo>
                    <a:pt x="192" y="97"/>
                  </a:lnTo>
                  <a:lnTo>
                    <a:pt x="187" y="122"/>
                  </a:lnTo>
                  <a:lnTo>
                    <a:pt x="186" y="152"/>
                  </a:lnTo>
                  <a:lnTo>
                    <a:pt x="187" y="183"/>
                  </a:lnTo>
                  <a:lnTo>
                    <a:pt x="192" y="210"/>
                  </a:lnTo>
                  <a:lnTo>
                    <a:pt x="186" y="211"/>
                  </a:lnTo>
                  <a:lnTo>
                    <a:pt x="172" y="187"/>
                  </a:lnTo>
                  <a:lnTo>
                    <a:pt x="156" y="162"/>
                  </a:lnTo>
                  <a:lnTo>
                    <a:pt x="138" y="134"/>
                  </a:lnTo>
                  <a:lnTo>
                    <a:pt x="117" y="106"/>
                  </a:lnTo>
                  <a:lnTo>
                    <a:pt x="95" y="77"/>
                  </a:lnTo>
                  <a:lnTo>
                    <a:pt x="74" y="52"/>
                  </a:lnTo>
                  <a:lnTo>
                    <a:pt x="53" y="31"/>
                  </a:lnTo>
                  <a:lnTo>
                    <a:pt x="34" y="14"/>
                  </a:lnTo>
                  <a:lnTo>
                    <a:pt x="18" y="3"/>
                  </a:lnTo>
                  <a:lnTo>
                    <a:pt x="7" y="0"/>
                  </a:lnTo>
                  <a:lnTo>
                    <a:pt x="1" y="3"/>
                  </a:lnTo>
                  <a:lnTo>
                    <a:pt x="0" y="11"/>
                  </a:lnTo>
                  <a:lnTo>
                    <a:pt x="1" y="21"/>
                  </a:lnTo>
                  <a:lnTo>
                    <a:pt x="6" y="36"/>
                  </a:lnTo>
                  <a:lnTo>
                    <a:pt x="12" y="52"/>
                  </a:lnTo>
                  <a:lnTo>
                    <a:pt x="19" y="70"/>
                  </a:lnTo>
                  <a:lnTo>
                    <a:pt x="28" y="88"/>
                  </a:lnTo>
                  <a:lnTo>
                    <a:pt x="38" y="106"/>
                  </a:lnTo>
                  <a:lnTo>
                    <a:pt x="47" y="122"/>
                  </a:lnTo>
                  <a:lnTo>
                    <a:pt x="56" y="137"/>
                  </a:lnTo>
                  <a:lnTo>
                    <a:pt x="64" y="147"/>
                  </a:lnTo>
                  <a:lnTo>
                    <a:pt x="70" y="155"/>
                  </a:lnTo>
                  <a:lnTo>
                    <a:pt x="76" y="162"/>
                  </a:lnTo>
                  <a:lnTo>
                    <a:pt x="85" y="175"/>
                  </a:lnTo>
                  <a:lnTo>
                    <a:pt x="96" y="193"/>
                  </a:lnTo>
                  <a:lnTo>
                    <a:pt x="111" y="213"/>
                  </a:lnTo>
                  <a:lnTo>
                    <a:pt x="126" y="232"/>
                  </a:lnTo>
                  <a:lnTo>
                    <a:pt x="141" y="248"/>
                  </a:lnTo>
                  <a:lnTo>
                    <a:pt x="138" y="256"/>
                  </a:lnTo>
                  <a:lnTo>
                    <a:pt x="128" y="250"/>
                  </a:lnTo>
                  <a:lnTo>
                    <a:pt x="128" y="254"/>
                  </a:lnTo>
                  <a:lnTo>
                    <a:pt x="131" y="257"/>
                  </a:lnTo>
                  <a:lnTo>
                    <a:pt x="134" y="262"/>
                  </a:lnTo>
                  <a:lnTo>
                    <a:pt x="138" y="256"/>
                  </a:lnTo>
                  <a:lnTo>
                    <a:pt x="117" y="242"/>
                  </a:lnTo>
                  <a:lnTo>
                    <a:pt x="99" y="227"/>
                  </a:lnTo>
                  <a:lnTo>
                    <a:pt x="83" y="213"/>
                  </a:lnTo>
                  <a:lnTo>
                    <a:pt x="64" y="199"/>
                  </a:lnTo>
                  <a:lnTo>
                    <a:pt x="43" y="190"/>
                  </a:lnTo>
                  <a:lnTo>
                    <a:pt x="28" y="187"/>
                  </a:lnTo>
                  <a:lnTo>
                    <a:pt x="19" y="189"/>
                  </a:lnTo>
                  <a:lnTo>
                    <a:pt x="13" y="193"/>
                  </a:lnTo>
                  <a:lnTo>
                    <a:pt x="13" y="202"/>
                  </a:lnTo>
                  <a:lnTo>
                    <a:pt x="16" y="213"/>
                  </a:lnTo>
                  <a:lnTo>
                    <a:pt x="22" y="224"/>
                  </a:lnTo>
                  <a:lnTo>
                    <a:pt x="29" y="238"/>
                  </a:lnTo>
                  <a:lnTo>
                    <a:pt x="40" y="251"/>
                  </a:lnTo>
                  <a:lnTo>
                    <a:pt x="50" y="265"/>
                  </a:lnTo>
                  <a:lnTo>
                    <a:pt x="62" y="276"/>
                  </a:lnTo>
                  <a:lnTo>
                    <a:pt x="74" y="287"/>
                  </a:lnTo>
                  <a:lnTo>
                    <a:pt x="86" y="296"/>
                  </a:lnTo>
                  <a:lnTo>
                    <a:pt x="96" y="300"/>
                  </a:lnTo>
                  <a:lnTo>
                    <a:pt x="99" y="300"/>
                  </a:lnTo>
                  <a:lnTo>
                    <a:pt x="102" y="303"/>
                  </a:lnTo>
                  <a:lnTo>
                    <a:pt x="107" y="305"/>
                  </a:lnTo>
                  <a:lnTo>
                    <a:pt x="113" y="308"/>
                  </a:lnTo>
                  <a:lnTo>
                    <a:pt x="119" y="312"/>
                  </a:lnTo>
                  <a:lnTo>
                    <a:pt x="116" y="328"/>
                  </a:lnTo>
                  <a:lnTo>
                    <a:pt x="111" y="325"/>
                  </a:lnTo>
                  <a:lnTo>
                    <a:pt x="111" y="327"/>
                  </a:lnTo>
                  <a:lnTo>
                    <a:pt x="114" y="328"/>
                  </a:lnTo>
                  <a:lnTo>
                    <a:pt x="116" y="330"/>
                  </a:lnTo>
                  <a:lnTo>
                    <a:pt x="116" y="330"/>
                  </a:lnTo>
                  <a:lnTo>
                    <a:pt x="99" y="322"/>
                  </a:lnTo>
                  <a:lnTo>
                    <a:pt x="82" y="315"/>
                  </a:lnTo>
                  <a:lnTo>
                    <a:pt x="67" y="308"/>
                  </a:lnTo>
                  <a:lnTo>
                    <a:pt x="52" y="302"/>
                  </a:lnTo>
                  <a:lnTo>
                    <a:pt x="40" y="299"/>
                  </a:lnTo>
                  <a:lnTo>
                    <a:pt x="29" y="297"/>
                  </a:lnTo>
                  <a:lnTo>
                    <a:pt x="23" y="299"/>
                  </a:lnTo>
                  <a:lnTo>
                    <a:pt x="19" y="303"/>
                  </a:lnTo>
                  <a:lnTo>
                    <a:pt x="19" y="312"/>
                  </a:lnTo>
                  <a:lnTo>
                    <a:pt x="23" y="324"/>
                  </a:lnTo>
                  <a:lnTo>
                    <a:pt x="34" y="342"/>
                  </a:lnTo>
                  <a:lnTo>
                    <a:pt x="47" y="366"/>
                  </a:lnTo>
                  <a:lnTo>
                    <a:pt x="59" y="376"/>
                  </a:lnTo>
                  <a:lnTo>
                    <a:pt x="79" y="385"/>
                  </a:lnTo>
                  <a:lnTo>
                    <a:pt x="99" y="392"/>
                  </a:lnTo>
                  <a:lnTo>
                    <a:pt x="122" y="395"/>
                  </a:lnTo>
                  <a:lnTo>
                    <a:pt x="123" y="403"/>
                  </a:lnTo>
                  <a:lnTo>
                    <a:pt x="126" y="410"/>
                  </a:lnTo>
                  <a:lnTo>
                    <a:pt x="110" y="412"/>
                  </a:lnTo>
                  <a:lnTo>
                    <a:pt x="92" y="413"/>
                  </a:lnTo>
                  <a:lnTo>
                    <a:pt x="76" y="415"/>
                  </a:lnTo>
                  <a:lnTo>
                    <a:pt x="59" y="416"/>
                  </a:lnTo>
                  <a:lnTo>
                    <a:pt x="46" y="419"/>
                  </a:lnTo>
                  <a:lnTo>
                    <a:pt x="35" y="423"/>
                  </a:lnTo>
                  <a:lnTo>
                    <a:pt x="29" y="431"/>
                  </a:lnTo>
                  <a:lnTo>
                    <a:pt x="28" y="440"/>
                  </a:lnTo>
                  <a:lnTo>
                    <a:pt x="34" y="452"/>
                  </a:lnTo>
                  <a:lnTo>
                    <a:pt x="46" y="467"/>
                  </a:lnTo>
                  <a:lnTo>
                    <a:pt x="58" y="472"/>
                  </a:lnTo>
                  <a:lnTo>
                    <a:pt x="73" y="474"/>
                  </a:lnTo>
                  <a:lnTo>
                    <a:pt x="90" y="471"/>
                  </a:lnTo>
                  <a:lnTo>
                    <a:pt x="110" y="465"/>
                  </a:lnTo>
                  <a:lnTo>
                    <a:pt x="128" y="458"/>
                  </a:lnTo>
                  <a:lnTo>
                    <a:pt x="146" y="449"/>
                  </a:lnTo>
                  <a:lnTo>
                    <a:pt x="162" y="467"/>
                  </a:lnTo>
                  <a:lnTo>
                    <a:pt x="181" y="477"/>
                  </a:lnTo>
                  <a:lnTo>
                    <a:pt x="201" y="481"/>
                  </a:lnTo>
                  <a:close/>
                </a:path>
              </a:pathLst>
            </a:custGeom>
            <a:solidFill>
              <a:srgbClr val="F7E5DE"/>
            </a:solidFill>
            <a:ln w="0">
              <a:solidFill>
                <a:srgbClr val="F7E5DE"/>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85"/>
            <p:cNvSpPr>
              <a:spLocks noEditPoints="1"/>
            </p:cNvSpPr>
            <p:nvPr/>
          </p:nvSpPr>
          <p:spPr bwMode="auto">
            <a:xfrm>
              <a:off x="6115051" y="3648076"/>
              <a:ext cx="1063625" cy="1035050"/>
            </a:xfrm>
            <a:custGeom>
              <a:avLst/>
              <a:gdLst>
                <a:gd name="T0" fmla="*/ 372 w 670"/>
                <a:gd name="T1" fmla="*/ 435 h 652"/>
                <a:gd name="T2" fmla="*/ 451 w 670"/>
                <a:gd name="T3" fmla="*/ 451 h 652"/>
                <a:gd name="T4" fmla="*/ 448 w 670"/>
                <a:gd name="T5" fmla="*/ 457 h 652"/>
                <a:gd name="T6" fmla="*/ 392 w 670"/>
                <a:gd name="T7" fmla="*/ 576 h 652"/>
                <a:gd name="T8" fmla="*/ 423 w 670"/>
                <a:gd name="T9" fmla="*/ 646 h 652"/>
                <a:gd name="T10" fmla="*/ 559 w 670"/>
                <a:gd name="T11" fmla="*/ 616 h 652"/>
                <a:gd name="T12" fmla="*/ 660 w 670"/>
                <a:gd name="T13" fmla="*/ 457 h 652"/>
                <a:gd name="T14" fmla="*/ 313 w 670"/>
                <a:gd name="T15" fmla="*/ 288 h 652"/>
                <a:gd name="T16" fmla="*/ 276 w 670"/>
                <a:gd name="T17" fmla="*/ 208 h 652"/>
                <a:gd name="T18" fmla="*/ 232 w 670"/>
                <a:gd name="T19" fmla="*/ 43 h 652"/>
                <a:gd name="T20" fmla="*/ 194 w 670"/>
                <a:gd name="T21" fmla="*/ 215 h 652"/>
                <a:gd name="T22" fmla="*/ 183 w 670"/>
                <a:gd name="T23" fmla="*/ 188 h 652"/>
                <a:gd name="T24" fmla="*/ 11 w 670"/>
                <a:gd name="T25" fmla="*/ 1 h 652"/>
                <a:gd name="T26" fmla="*/ 63 w 670"/>
                <a:gd name="T27" fmla="*/ 151 h 652"/>
                <a:gd name="T28" fmla="*/ 140 w 670"/>
                <a:gd name="T29" fmla="*/ 257 h 652"/>
                <a:gd name="T30" fmla="*/ 158 w 670"/>
                <a:gd name="T31" fmla="*/ 264 h 652"/>
                <a:gd name="T32" fmla="*/ 51 w 670"/>
                <a:gd name="T33" fmla="*/ 190 h 652"/>
                <a:gd name="T34" fmla="*/ 63 w 670"/>
                <a:gd name="T35" fmla="*/ 285 h 652"/>
                <a:gd name="T36" fmla="*/ 121 w 670"/>
                <a:gd name="T37" fmla="*/ 315 h 652"/>
                <a:gd name="T38" fmla="*/ 73 w 670"/>
                <a:gd name="T39" fmla="*/ 307 h 652"/>
                <a:gd name="T40" fmla="*/ 55 w 670"/>
                <a:gd name="T41" fmla="*/ 373 h 652"/>
                <a:gd name="T42" fmla="*/ 128 w 670"/>
                <a:gd name="T43" fmla="*/ 417 h 652"/>
                <a:gd name="T44" fmla="*/ 30 w 670"/>
                <a:gd name="T45" fmla="*/ 447 h 652"/>
                <a:gd name="T46" fmla="*/ 133 w 670"/>
                <a:gd name="T47" fmla="*/ 477 h 652"/>
                <a:gd name="T48" fmla="*/ 179 w 670"/>
                <a:gd name="T49" fmla="*/ 472 h 652"/>
                <a:gd name="T50" fmla="*/ 107 w 670"/>
                <a:gd name="T51" fmla="*/ 468 h 652"/>
                <a:gd name="T52" fmla="*/ 61 w 670"/>
                <a:gd name="T53" fmla="*/ 471 h 652"/>
                <a:gd name="T54" fmla="*/ 48 w 670"/>
                <a:gd name="T55" fmla="*/ 457 h 652"/>
                <a:gd name="T56" fmla="*/ 78 w 670"/>
                <a:gd name="T57" fmla="*/ 429 h 652"/>
                <a:gd name="T58" fmla="*/ 136 w 670"/>
                <a:gd name="T59" fmla="*/ 404 h 652"/>
                <a:gd name="T60" fmla="*/ 64 w 670"/>
                <a:gd name="T61" fmla="*/ 374 h 652"/>
                <a:gd name="T62" fmla="*/ 33 w 670"/>
                <a:gd name="T63" fmla="*/ 319 h 652"/>
                <a:gd name="T64" fmla="*/ 45 w 670"/>
                <a:gd name="T65" fmla="*/ 313 h 652"/>
                <a:gd name="T66" fmla="*/ 131 w 670"/>
                <a:gd name="T67" fmla="*/ 340 h 652"/>
                <a:gd name="T68" fmla="*/ 103 w 670"/>
                <a:gd name="T69" fmla="*/ 300 h 652"/>
                <a:gd name="T70" fmla="*/ 54 w 670"/>
                <a:gd name="T71" fmla="*/ 257 h 652"/>
                <a:gd name="T72" fmla="*/ 27 w 670"/>
                <a:gd name="T73" fmla="*/ 209 h 652"/>
                <a:gd name="T74" fmla="*/ 52 w 670"/>
                <a:gd name="T75" fmla="*/ 205 h 652"/>
                <a:gd name="T76" fmla="*/ 146 w 670"/>
                <a:gd name="T77" fmla="*/ 263 h 652"/>
                <a:gd name="T78" fmla="*/ 143 w 670"/>
                <a:gd name="T79" fmla="*/ 260 h 652"/>
                <a:gd name="T80" fmla="*/ 155 w 670"/>
                <a:gd name="T81" fmla="*/ 261 h 652"/>
                <a:gd name="T82" fmla="*/ 57 w 670"/>
                <a:gd name="T83" fmla="*/ 122 h 652"/>
                <a:gd name="T84" fmla="*/ 17 w 670"/>
                <a:gd name="T85" fmla="*/ 15 h 652"/>
                <a:gd name="T86" fmla="*/ 18 w 670"/>
                <a:gd name="T87" fmla="*/ 15 h 652"/>
                <a:gd name="T88" fmla="*/ 109 w 670"/>
                <a:gd name="T89" fmla="*/ 102 h 652"/>
                <a:gd name="T90" fmla="*/ 203 w 670"/>
                <a:gd name="T91" fmla="*/ 191 h 652"/>
                <a:gd name="T92" fmla="*/ 224 w 670"/>
                <a:gd name="T93" fmla="*/ 65 h 652"/>
                <a:gd name="T94" fmla="*/ 241 w 670"/>
                <a:gd name="T95" fmla="*/ 52 h 652"/>
                <a:gd name="T96" fmla="*/ 264 w 670"/>
                <a:gd name="T97" fmla="*/ 135 h 652"/>
                <a:gd name="T98" fmla="*/ 256 w 670"/>
                <a:gd name="T99" fmla="*/ 246 h 652"/>
                <a:gd name="T100" fmla="*/ 344 w 670"/>
                <a:gd name="T101" fmla="*/ 306 h 652"/>
                <a:gd name="T102" fmla="*/ 599 w 670"/>
                <a:gd name="T103" fmla="*/ 393 h 652"/>
                <a:gd name="T104" fmla="*/ 652 w 670"/>
                <a:gd name="T105" fmla="*/ 529 h 652"/>
                <a:gd name="T106" fmla="*/ 547 w 670"/>
                <a:gd name="T107" fmla="*/ 603 h 652"/>
                <a:gd name="T108" fmla="*/ 438 w 670"/>
                <a:gd name="T109" fmla="*/ 643 h 652"/>
                <a:gd name="T110" fmla="*/ 416 w 670"/>
                <a:gd name="T111" fmla="*/ 615 h 652"/>
                <a:gd name="T112" fmla="*/ 390 w 670"/>
                <a:gd name="T113" fmla="*/ 558 h 652"/>
                <a:gd name="T114" fmla="*/ 377 w 670"/>
                <a:gd name="T115" fmla="*/ 526 h 652"/>
                <a:gd name="T116" fmla="*/ 459 w 670"/>
                <a:gd name="T117" fmla="*/ 444 h 652"/>
                <a:gd name="T118" fmla="*/ 277 w 670"/>
                <a:gd name="T119" fmla="*/ 417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0" h="652">
                  <a:moveTo>
                    <a:pt x="221" y="494"/>
                  </a:moveTo>
                  <a:lnTo>
                    <a:pt x="227" y="494"/>
                  </a:lnTo>
                  <a:lnTo>
                    <a:pt x="247" y="485"/>
                  </a:lnTo>
                  <a:lnTo>
                    <a:pt x="258" y="478"/>
                  </a:lnTo>
                  <a:lnTo>
                    <a:pt x="267" y="469"/>
                  </a:lnTo>
                  <a:lnTo>
                    <a:pt x="282" y="445"/>
                  </a:lnTo>
                  <a:lnTo>
                    <a:pt x="288" y="430"/>
                  </a:lnTo>
                  <a:lnTo>
                    <a:pt x="282" y="425"/>
                  </a:lnTo>
                  <a:lnTo>
                    <a:pt x="283" y="432"/>
                  </a:lnTo>
                  <a:lnTo>
                    <a:pt x="297" y="433"/>
                  </a:lnTo>
                  <a:lnTo>
                    <a:pt x="317" y="435"/>
                  </a:lnTo>
                  <a:lnTo>
                    <a:pt x="372" y="435"/>
                  </a:lnTo>
                  <a:lnTo>
                    <a:pt x="401" y="436"/>
                  </a:lnTo>
                  <a:lnTo>
                    <a:pt x="414" y="438"/>
                  </a:lnTo>
                  <a:lnTo>
                    <a:pt x="426" y="439"/>
                  </a:lnTo>
                  <a:lnTo>
                    <a:pt x="436" y="442"/>
                  </a:lnTo>
                  <a:lnTo>
                    <a:pt x="445" y="445"/>
                  </a:lnTo>
                  <a:lnTo>
                    <a:pt x="451" y="450"/>
                  </a:lnTo>
                  <a:lnTo>
                    <a:pt x="451" y="442"/>
                  </a:lnTo>
                  <a:lnTo>
                    <a:pt x="447" y="447"/>
                  </a:lnTo>
                  <a:lnTo>
                    <a:pt x="451" y="450"/>
                  </a:lnTo>
                  <a:lnTo>
                    <a:pt x="451" y="442"/>
                  </a:lnTo>
                  <a:lnTo>
                    <a:pt x="447" y="447"/>
                  </a:lnTo>
                  <a:lnTo>
                    <a:pt x="451" y="451"/>
                  </a:lnTo>
                  <a:lnTo>
                    <a:pt x="456" y="448"/>
                  </a:lnTo>
                  <a:lnTo>
                    <a:pt x="448" y="445"/>
                  </a:lnTo>
                  <a:lnTo>
                    <a:pt x="451" y="451"/>
                  </a:lnTo>
                  <a:lnTo>
                    <a:pt x="456" y="448"/>
                  </a:lnTo>
                  <a:lnTo>
                    <a:pt x="448" y="445"/>
                  </a:lnTo>
                  <a:lnTo>
                    <a:pt x="448" y="453"/>
                  </a:lnTo>
                  <a:lnTo>
                    <a:pt x="447" y="462"/>
                  </a:lnTo>
                  <a:lnTo>
                    <a:pt x="454" y="463"/>
                  </a:lnTo>
                  <a:lnTo>
                    <a:pt x="448" y="457"/>
                  </a:lnTo>
                  <a:lnTo>
                    <a:pt x="447" y="462"/>
                  </a:lnTo>
                  <a:lnTo>
                    <a:pt x="454" y="463"/>
                  </a:lnTo>
                  <a:lnTo>
                    <a:pt x="448" y="457"/>
                  </a:lnTo>
                  <a:lnTo>
                    <a:pt x="442" y="466"/>
                  </a:lnTo>
                  <a:lnTo>
                    <a:pt x="432" y="478"/>
                  </a:lnTo>
                  <a:lnTo>
                    <a:pt x="419" y="488"/>
                  </a:lnTo>
                  <a:lnTo>
                    <a:pt x="392" y="500"/>
                  </a:lnTo>
                  <a:lnTo>
                    <a:pt x="381" y="506"/>
                  </a:lnTo>
                  <a:lnTo>
                    <a:pt x="374" y="514"/>
                  </a:lnTo>
                  <a:lnTo>
                    <a:pt x="371" y="520"/>
                  </a:lnTo>
                  <a:lnTo>
                    <a:pt x="369" y="524"/>
                  </a:lnTo>
                  <a:lnTo>
                    <a:pt x="369" y="530"/>
                  </a:lnTo>
                  <a:lnTo>
                    <a:pt x="372" y="548"/>
                  </a:lnTo>
                  <a:lnTo>
                    <a:pt x="387" y="578"/>
                  </a:lnTo>
                  <a:lnTo>
                    <a:pt x="392" y="576"/>
                  </a:lnTo>
                  <a:lnTo>
                    <a:pt x="386" y="578"/>
                  </a:lnTo>
                  <a:lnTo>
                    <a:pt x="395" y="597"/>
                  </a:lnTo>
                  <a:lnTo>
                    <a:pt x="399" y="592"/>
                  </a:lnTo>
                  <a:lnTo>
                    <a:pt x="392" y="591"/>
                  </a:lnTo>
                  <a:lnTo>
                    <a:pt x="395" y="597"/>
                  </a:lnTo>
                  <a:lnTo>
                    <a:pt x="399" y="592"/>
                  </a:lnTo>
                  <a:lnTo>
                    <a:pt x="392" y="591"/>
                  </a:lnTo>
                  <a:lnTo>
                    <a:pt x="398" y="604"/>
                  </a:lnTo>
                  <a:lnTo>
                    <a:pt x="411" y="631"/>
                  </a:lnTo>
                  <a:lnTo>
                    <a:pt x="414" y="638"/>
                  </a:lnTo>
                  <a:lnTo>
                    <a:pt x="419" y="643"/>
                  </a:lnTo>
                  <a:lnTo>
                    <a:pt x="423" y="646"/>
                  </a:lnTo>
                  <a:lnTo>
                    <a:pt x="428" y="650"/>
                  </a:lnTo>
                  <a:lnTo>
                    <a:pt x="432" y="652"/>
                  </a:lnTo>
                  <a:lnTo>
                    <a:pt x="438" y="650"/>
                  </a:lnTo>
                  <a:lnTo>
                    <a:pt x="444" y="650"/>
                  </a:lnTo>
                  <a:lnTo>
                    <a:pt x="450" y="649"/>
                  </a:lnTo>
                  <a:lnTo>
                    <a:pt x="459" y="646"/>
                  </a:lnTo>
                  <a:lnTo>
                    <a:pt x="469" y="643"/>
                  </a:lnTo>
                  <a:lnTo>
                    <a:pt x="481" y="638"/>
                  </a:lnTo>
                  <a:lnTo>
                    <a:pt x="498" y="632"/>
                  </a:lnTo>
                  <a:lnTo>
                    <a:pt x="515" y="627"/>
                  </a:lnTo>
                  <a:lnTo>
                    <a:pt x="536" y="622"/>
                  </a:lnTo>
                  <a:lnTo>
                    <a:pt x="559" y="616"/>
                  </a:lnTo>
                  <a:lnTo>
                    <a:pt x="579" y="610"/>
                  </a:lnTo>
                  <a:lnTo>
                    <a:pt x="602" y="600"/>
                  </a:lnTo>
                  <a:lnTo>
                    <a:pt x="623" y="588"/>
                  </a:lnTo>
                  <a:lnTo>
                    <a:pt x="640" y="573"/>
                  </a:lnTo>
                  <a:lnTo>
                    <a:pt x="655" y="557"/>
                  </a:lnTo>
                  <a:lnTo>
                    <a:pt x="661" y="548"/>
                  </a:lnTo>
                  <a:lnTo>
                    <a:pt x="666" y="537"/>
                  </a:lnTo>
                  <a:lnTo>
                    <a:pt x="667" y="533"/>
                  </a:lnTo>
                  <a:lnTo>
                    <a:pt x="669" y="524"/>
                  </a:lnTo>
                  <a:lnTo>
                    <a:pt x="670" y="514"/>
                  </a:lnTo>
                  <a:lnTo>
                    <a:pt x="667" y="484"/>
                  </a:lnTo>
                  <a:lnTo>
                    <a:pt x="660" y="457"/>
                  </a:lnTo>
                  <a:lnTo>
                    <a:pt x="645" y="428"/>
                  </a:lnTo>
                  <a:lnTo>
                    <a:pt x="629" y="405"/>
                  </a:lnTo>
                  <a:lnTo>
                    <a:pt x="608" y="386"/>
                  </a:lnTo>
                  <a:lnTo>
                    <a:pt x="585" y="370"/>
                  </a:lnTo>
                  <a:lnTo>
                    <a:pt x="581" y="365"/>
                  </a:lnTo>
                  <a:lnTo>
                    <a:pt x="554" y="350"/>
                  </a:lnTo>
                  <a:lnTo>
                    <a:pt x="527" y="337"/>
                  </a:lnTo>
                  <a:lnTo>
                    <a:pt x="498" y="325"/>
                  </a:lnTo>
                  <a:lnTo>
                    <a:pt x="435" y="307"/>
                  </a:lnTo>
                  <a:lnTo>
                    <a:pt x="404" y="301"/>
                  </a:lnTo>
                  <a:lnTo>
                    <a:pt x="343" y="291"/>
                  </a:lnTo>
                  <a:lnTo>
                    <a:pt x="313" y="288"/>
                  </a:lnTo>
                  <a:lnTo>
                    <a:pt x="285" y="286"/>
                  </a:lnTo>
                  <a:lnTo>
                    <a:pt x="286" y="294"/>
                  </a:lnTo>
                  <a:lnTo>
                    <a:pt x="294" y="295"/>
                  </a:lnTo>
                  <a:lnTo>
                    <a:pt x="283" y="267"/>
                  </a:lnTo>
                  <a:lnTo>
                    <a:pt x="280" y="261"/>
                  </a:lnTo>
                  <a:lnTo>
                    <a:pt x="273" y="249"/>
                  </a:lnTo>
                  <a:lnTo>
                    <a:pt x="264" y="239"/>
                  </a:lnTo>
                  <a:lnTo>
                    <a:pt x="259" y="242"/>
                  </a:lnTo>
                  <a:lnTo>
                    <a:pt x="265" y="246"/>
                  </a:lnTo>
                  <a:lnTo>
                    <a:pt x="271" y="231"/>
                  </a:lnTo>
                  <a:lnTo>
                    <a:pt x="273" y="227"/>
                  </a:lnTo>
                  <a:lnTo>
                    <a:pt x="276" y="208"/>
                  </a:lnTo>
                  <a:lnTo>
                    <a:pt x="279" y="185"/>
                  </a:lnTo>
                  <a:lnTo>
                    <a:pt x="280" y="162"/>
                  </a:lnTo>
                  <a:lnTo>
                    <a:pt x="279" y="139"/>
                  </a:lnTo>
                  <a:lnTo>
                    <a:pt x="277" y="119"/>
                  </a:lnTo>
                  <a:lnTo>
                    <a:pt x="273" y="99"/>
                  </a:lnTo>
                  <a:lnTo>
                    <a:pt x="268" y="84"/>
                  </a:lnTo>
                  <a:lnTo>
                    <a:pt x="262" y="71"/>
                  </a:lnTo>
                  <a:lnTo>
                    <a:pt x="259" y="65"/>
                  </a:lnTo>
                  <a:lnTo>
                    <a:pt x="253" y="55"/>
                  </a:lnTo>
                  <a:lnTo>
                    <a:pt x="246" y="49"/>
                  </a:lnTo>
                  <a:lnTo>
                    <a:pt x="241" y="44"/>
                  </a:lnTo>
                  <a:lnTo>
                    <a:pt x="232" y="43"/>
                  </a:lnTo>
                  <a:lnTo>
                    <a:pt x="225" y="44"/>
                  </a:lnTo>
                  <a:lnTo>
                    <a:pt x="221" y="46"/>
                  </a:lnTo>
                  <a:lnTo>
                    <a:pt x="212" y="52"/>
                  </a:lnTo>
                  <a:lnTo>
                    <a:pt x="206" y="62"/>
                  </a:lnTo>
                  <a:lnTo>
                    <a:pt x="200" y="75"/>
                  </a:lnTo>
                  <a:lnTo>
                    <a:pt x="195" y="90"/>
                  </a:lnTo>
                  <a:lnTo>
                    <a:pt x="194" y="95"/>
                  </a:lnTo>
                  <a:lnTo>
                    <a:pt x="189" y="114"/>
                  </a:lnTo>
                  <a:lnTo>
                    <a:pt x="188" y="135"/>
                  </a:lnTo>
                  <a:lnTo>
                    <a:pt x="188" y="187"/>
                  </a:lnTo>
                  <a:lnTo>
                    <a:pt x="191" y="202"/>
                  </a:lnTo>
                  <a:lnTo>
                    <a:pt x="194" y="215"/>
                  </a:lnTo>
                  <a:lnTo>
                    <a:pt x="200" y="217"/>
                  </a:lnTo>
                  <a:lnTo>
                    <a:pt x="194" y="211"/>
                  </a:lnTo>
                  <a:lnTo>
                    <a:pt x="191" y="211"/>
                  </a:lnTo>
                  <a:lnTo>
                    <a:pt x="197" y="218"/>
                  </a:lnTo>
                  <a:lnTo>
                    <a:pt x="197" y="211"/>
                  </a:lnTo>
                  <a:lnTo>
                    <a:pt x="191" y="211"/>
                  </a:lnTo>
                  <a:lnTo>
                    <a:pt x="197" y="218"/>
                  </a:lnTo>
                  <a:lnTo>
                    <a:pt x="197" y="211"/>
                  </a:lnTo>
                  <a:lnTo>
                    <a:pt x="192" y="211"/>
                  </a:lnTo>
                  <a:lnTo>
                    <a:pt x="194" y="218"/>
                  </a:lnTo>
                  <a:lnTo>
                    <a:pt x="200" y="217"/>
                  </a:lnTo>
                  <a:lnTo>
                    <a:pt x="183" y="188"/>
                  </a:lnTo>
                  <a:lnTo>
                    <a:pt x="164" y="159"/>
                  </a:lnTo>
                  <a:lnTo>
                    <a:pt x="142" y="126"/>
                  </a:lnTo>
                  <a:lnTo>
                    <a:pt x="118" y="95"/>
                  </a:lnTo>
                  <a:lnTo>
                    <a:pt x="94" y="65"/>
                  </a:lnTo>
                  <a:lnTo>
                    <a:pt x="70" y="40"/>
                  </a:lnTo>
                  <a:lnTo>
                    <a:pt x="60" y="28"/>
                  </a:lnTo>
                  <a:lnTo>
                    <a:pt x="49" y="19"/>
                  </a:lnTo>
                  <a:lnTo>
                    <a:pt x="39" y="12"/>
                  </a:lnTo>
                  <a:lnTo>
                    <a:pt x="33" y="9"/>
                  </a:lnTo>
                  <a:lnTo>
                    <a:pt x="26" y="4"/>
                  </a:lnTo>
                  <a:lnTo>
                    <a:pt x="17" y="0"/>
                  </a:lnTo>
                  <a:lnTo>
                    <a:pt x="11" y="1"/>
                  </a:lnTo>
                  <a:lnTo>
                    <a:pt x="6" y="1"/>
                  </a:lnTo>
                  <a:lnTo>
                    <a:pt x="3" y="6"/>
                  </a:lnTo>
                  <a:lnTo>
                    <a:pt x="2" y="10"/>
                  </a:lnTo>
                  <a:lnTo>
                    <a:pt x="0" y="18"/>
                  </a:lnTo>
                  <a:lnTo>
                    <a:pt x="2" y="26"/>
                  </a:lnTo>
                  <a:lnTo>
                    <a:pt x="5" y="38"/>
                  </a:lnTo>
                  <a:lnTo>
                    <a:pt x="9" y="52"/>
                  </a:lnTo>
                  <a:lnTo>
                    <a:pt x="15" y="65"/>
                  </a:lnTo>
                  <a:lnTo>
                    <a:pt x="33" y="101"/>
                  </a:lnTo>
                  <a:lnTo>
                    <a:pt x="48" y="129"/>
                  </a:lnTo>
                  <a:lnTo>
                    <a:pt x="55" y="141"/>
                  </a:lnTo>
                  <a:lnTo>
                    <a:pt x="63" y="151"/>
                  </a:lnTo>
                  <a:lnTo>
                    <a:pt x="69" y="160"/>
                  </a:lnTo>
                  <a:lnTo>
                    <a:pt x="75" y="166"/>
                  </a:lnTo>
                  <a:lnTo>
                    <a:pt x="84" y="179"/>
                  </a:lnTo>
                  <a:lnTo>
                    <a:pt x="91" y="190"/>
                  </a:lnTo>
                  <a:lnTo>
                    <a:pt x="100" y="203"/>
                  </a:lnTo>
                  <a:lnTo>
                    <a:pt x="122" y="233"/>
                  </a:lnTo>
                  <a:lnTo>
                    <a:pt x="133" y="246"/>
                  </a:lnTo>
                  <a:lnTo>
                    <a:pt x="146" y="260"/>
                  </a:lnTo>
                  <a:lnTo>
                    <a:pt x="149" y="255"/>
                  </a:lnTo>
                  <a:lnTo>
                    <a:pt x="143" y="251"/>
                  </a:lnTo>
                  <a:lnTo>
                    <a:pt x="142" y="252"/>
                  </a:lnTo>
                  <a:lnTo>
                    <a:pt x="140" y="257"/>
                  </a:lnTo>
                  <a:lnTo>
                    <a:pt x="140" y="260"/>
                  </a:lnTo>
                  <a:lnTo>
                    <a:pt x="146" y="263"/>
                  </a:lnTo>
                  <a:lnTo>
                    <a:pt x="148" y="257"/>
                  </a:lnTo>
                  <a:lnTo>
                    <a:pt x="137" y="251"/>
                  </a:lnTo>
                  <a:lnTo>
                    <a:pt x="125" y="245"/>
                  </a:lnTo>
                  <a:lnTo>
                    <a:pt x="130" y="254"/>
                  </a:lnTo>
                  <a:lnTo>
                    <a:pt x="130" y="261"/>
                  </a:lnTo>
                  <a:lnTo>
                    <a:pt x="133" y="267"/>
                  </a:lnTo>
                  <a:lnTo>
                    <a:pt x="137" y="272"/>
                  </a:lnTo>
                  <a:lnTo>
                    <a:pt x="143" y="280"/>
                  </a:lnTo>
                  <a:lnTo>
                    <a:pt x="148" y="275"/>
                  </a:lnTo>
                  <a:lnTo>
                    <a:pt x="158" y="264"/>
                  </a:lnTo>
                  <a:lnTo>
                    <a:pt x="148" y="257"/>
                  </a:lnTo>
                  <a:lnTo>
                    <a:pt x="121" y="237"/>
                  </a:lnTo>
                  <a:lnTo>
                    <a:pt x="121" y="245"/>
                  </a:lnTo>
                  <a:lnTo>
                    <a:pt x="125" y="242"/>
                  </a:lnTo>
                  <a:lnTo>
                    <a:pt x="121" y="237"/>
                  </a:lnTo>
                  <a:lnTo>
                    <a:pt x="121" y="245"/>
                  </a:lnTo>
                  <a:lnTo>
                    <a:pt x="125" y="242"/>
                  </a:lnTo>
                  <a:lnTo>
                    <a:pt x="103" y="223"/>
                  </a:lnTo>
                  <a:lnTo>
                    <a:pt x="81" y="206"/>
                  </a:lnTo>
                  <a:lnTo>
                    <a:pt x="76" y="202"/>
                  </a:lnTo>
                  <a:lnTo>
                    <a:pt x="63" y="196"/>
                  </a:lnTo>
                  <a:lnTo>
                    <a:pt x="51" y="190"/>
                  </a:lnTo>
                  <a:lnTo>
                    <a:pt x="37" y="187"/>
                  </a:lnTo>
                  <a:lnTo>
                    <a:pt x="24" y="187"/>
                  </a:lnTo>
                  <a:lnTo>
                    <a:pt x="18" y="190"/>
                  </a:lnTo>
                  <a:lnTo>
                    <a:pt x="15" y="196"/>
                  </a:lnTo>
                  <a:lnTo>
                    <a:pt x="14" y="200"/>
                  </a:lnTo>
                  <a:lnTo>
                    <a:pt x="14" y="206"/>
                  </a:lnTo>
                  <a:lnTo>
                    <a:pt x="15" y="215"/>
                  </a:lnTo>
                  <a:lnTo>
                    <a:pt x="20" y="225"/>
                  </a:lnTo>
                  <a:lnTo>
                    <a:pt x="23" y="231"/>
                  </a:lnTo>
                  <a:lnTo>
                    <a:pt x="29" y="242"/>
                  </a:lnTo>
                  <a:lnTo>
                    <a:pt x="45" y="264"/>
                  </a:lnTo>
                  <a:lnTo>
                    <a:pt x="63" y="285"/>
                  </a:lnTo>
                  <a:lnTo>
                    <a:pt x="73" y="294"/>
                  </a:lnTo>
                  <a:lnTo>
                    <a:pt x="82" y="301"/>
                  </a:lnTo>
                  <a:lnTo>
                    <a:pt x="88" y="306"/>
                  </a:lnTo>
                  <a:lnTo>
                    <a:pt x="97" y="312"/>
                  </a:lnTo>
                  <a:lnTo>
                    <a:pt x="106" y="315"/>
                  </a:lnTo>
                  <a:lnTo>
                    <a:pt x="101" y="313"/>
                  </a:lnTo>
                  <a:lnTo>
                    <a:pt x="107" y="315"/>
                  </a:lnTo>
                  <a:lnTo>
                    <a:pt x="109" y="316"/>
                  </a:lnTo>
                  <a:lnTo>
                    <a:pt x="113" y="319"/>
                  </a:lnTo>
                  <a:lnTo>
                    <a:pt x="127" y="327"/>
                  </a:lnTo>
                  <a:lnTo>
                    <a:pt x="127" y="319"/>
                  </a:lnTo>
                  <a:lnTo>
                    <a:pt x="121" y="315"/>
                  </a:lnTo>
                  <a:lnTo>
                    <a:pt x="119" y="321"/>
                  </a:lnTo>
                  <a:lnTo>
                    <a:pt x="118" y="325"/>
                  </a:lnTo>
                  <a:lnTo>
                    <a:pt x="118" y="331"/>
                  </a:lnTo>
                  <a:lnTo>
                    <a:pt x="124" y="335"/>
                  </a:lnTo>
                  <a:lnTo>
                    <a:pt x="125" y="329"/>
                  </a:lnTo>
                  <a:lnTo>
                    <a:pt x="121" y="327"/>
                  </a:lnTo>
                  <a:lnTo>
                    <a:pt x="116" y="337"/>
                  </a:lnTo>
                  <a:lnTo>
                    <a:pt x="121" y="341"/>
                  </a:lnTo>
                  <a:lnTo>
                    <a:pt x="124" y="337"/>
                  </a:lnTo>
                  <a:lnTo>
                    <a:pt x="124" y="331"/>
                  </a:lnTo>
                  <a:lnTo>
                    <a:pt x="97" y="318"/>
                  </a:lnTo>
                  <a:lnTo>
                    <a:pt x="73" y="307"/>
                  </a:lnTo>
                  <a:lnTo>
                    <a:pt x="52" y="300"/>
                  </a:lnTo>
                  <a:lnTo>
                    <a:pt x="43" y="298"/>
                  </a:lnTo>
                  <a:lnTo>
                    <a:pt x="37" y="297"/>
                  </a:lnTo>
                  <a:lnTo>
                    <a:pt x="31" y="298"/>
                  </a:lnTo>
                  <a:lnTo>
                    <a:pt x="26" y="298"/>
                  </a:lnTo>
                  <a:lnTo>
                    <a:pt x="23" y="301"/>
                  </a:lnTo>
                  <a:lnTo>
                    <a:pt x="20" y="310"/>
                  </a:lnTo>
                  <a:lnTo>
                    <a:pt x="20" y="318"/>
                  </a:lnTo>
                  <a:lnTo>
                    <a:pt x="23" y="327"/>
                  </a:lnTo>
                  <a:lnTo>
                    <a:pt x="39" y="359"/>
                  </a:lnTo>
                  <a:lnTo>
                    <a:pt x="51" y="376"/>
                  </a:lnTo>
                  <a:lnTo>
                    <a:pt x="55" y="373"/>
                  </a:lnTo>
                  <a:lnTo>
                    <a:pt x="51" y="376"/>
                  </a:lnTo>
                  <a:lnTo>
                    <a:pt x="55" y="381"/>
                  </a:lnTo>
                  <a:lnTo>
                    <a:pt x="63" y="387"/>
                  </a:lnTo>
                  <a:lnTo>
                    <a:pt x="69" y="392"/>
                  </a:lnTo>
                  <a:lnTo>
                    <a:pt x="76" y="396"/>
                  </a:lnTo>
                  <a:lnTo>
                    <a:pt x="87" y="399"/>
                  </a:lnTo>
                  <a:lnTo>
                    <a:pt x="109" y="407"/>
                  </a:lnTo>
                  <a:lnTo>
                    <a:pt x="133" y="410"/>
                  </a:lnTo>
                  <a:lnTo>
                    <a:pt x="130" y="402"/>
                  </a:lnTo>
                  <a:lnTo>
                    <a:pt x="124" y="402"/>
                  </a:lnTo>
                  <a:lnTo>
                    <a:pt x="125" y="408"/>
                  </a:lnTo>
                  <a:lnTo>
                    <a:pt x="128" y="417"/>
                  </a:lnTo>
                  <a:lnTo>
                    <a:pt x="134" y="417"/>
                  </a:lnTo>
                  <a:lnTo>
                    <a:pt x="131" y="410"/>
                  </a:lnTo>
                  <a:lnTo>
                    <a:pt x="112" y="411"/>
                  </a:lnTo>
                  <a:lnTo>
                    <a:pt x="91" y="413"/>
                  </a:lnTo>
                  <a:lnTo>
                    <a:pt x="70" y="416"/>
                  </a:lnTo>
                  <a:lnTo>
                    <a:pt x="66" y="416"/>
                  </a:lnTo>
                  <a:lnTo>
                    <a:pt x="48" y="420"/>
                  </a:lnTo>
                  <a:lnTo>
                    <a:pt x="40" y="423"/>
                  </a:lnTo>
                  <a:lnTo>
                    <a:pt x="36" y="426"/>
                  </a:lnTo>
                  <a:lnTo>
                    <a:pt x="31" y="430"/>
                  </a:lnTo>
                  <a:lnTo>
                    <a:pt x="29" y="439"/>
                  </a:lnTo>
                  <a:lnTo>
                    <a:pt x="30" y="447"/>
                  </a:lnTo>
                  <a:lnTo>
                    <a:pt x="40" y="468"/>
                  </a:lnTo>
                  <a:lnTo>
                    <a:pt x="51" y="478"/>
                  </a:lnTo>
                  <a:lnTo>
                    <a:pt x="49" y="477"/>
                  </a:lnTo>
                  <a:lnTo>
                    <a:pt x="51" y="478"/>
                  </a:lnTo>
                  <a:lnTo>
                    <a:pt x="57" y="482"/>
                  </a:lnTo>
                  <a:lnTo>
                    <a:pt x="63" y="485"/>
                  </a:lnTo>
                  <a:lnTo>
                    <a:pt x="73" y="488"/>
                  </a:lnTo>
                  <a:lnTo>
                    <a:pt x="85" y="488"/>
                  </a:lnTo>
                  <a:lnTo>
                    <a:pt x="91" y="487"/>
                  </a:lnTo>
                  <a:lnTo>
                    <a:pt x="104" y="485"/>
                  </a:lnTo>
                  <a:lnTo>
                    <a:pt x="119" y="481"/>
                  </a:lnTo>
                  <a:lnTo>
                    <a:pt x="133" y="477"/>
                  </a:lnTo>
                  <a:lnTo>
                    <a:pt x="160" y="463"/>
                  </a:lnTo>
                  <a:lnTo>
                    <a:pt x="154" y="456"/>
                  </a:lnTo>
                  <a:lnTo>
                    <a:pt x="149" y="460"/>
                  </a:lnTo>
                  <a:lnTo>
                    <a:pt x="161" y="472"/>
                  </a:lnTo>
                  <a:lnTo>
                    <a:pt x="174" y="482"/>
                  </a:lnTo>
                  <a:lnTo>
                    <a:pt x="180" y="487"/>
                  </a:lnTo>
                  <a:lnTo>
                    <a:pt x="194" y="493"/>
                  </a:lnTo>
                  <a:lnTo>
                    <a:pt x="212" y="496"/>
                  </a:lnTo>
                  <a:lnTo>
                    <a:pt x="221" y="494"/>
                  </a:lnTo>
                  <a:close/>
                  <a:moveTo>
                    <a:pt x="207" y="481"/>
                  </a:moveTo>
                  <a:lnTo>
                    <a:pt x="192" y="478"/>
                  </a:lnTo>
                  <a:lnTo>
                    <a:pt x="179" y="472"/>
                  </a:lnTo>
                  <a:lnTo>
                    <a:pt x="179" y="479"/>
                  </a:lnTo>
                  <a:lnTo>
                    <a:pt x="183" y="475"/>
                  </a:lnTo>
                  <a:lnTo>
                    <a:pt x="179" y="472"/>
                  </a:lnTo>
                  <a:lnTo>
                    <a:pt x="179" y="479"/>
                  </a:lnTo>
                  <a:lnTo>
                    <a:pt x="183" y="475"/>
                  </a:lnTo>
                  <a:lnTo>
                    <a:pt x="170" y="465"/>
                  </a:lnTo>
                  <a:lnTo>
                    <a:pt x="158" y="453"/>
                  </a:lnTo>
                  <a:lnTo>
                    <a:pt x="154" y="447"/>
                  </a:lnTo>
                  <a:lnTo>
                    <a:pt x="149" y="450"/>
                  </a:lnTo>
                  <a:lnTo>
                    <a:pt x="136" y="456"/>
                  </a:lnTo>
                  <a:lnTo>
                    <a:pt x="121" y="463"/>
                  </a:lnTo>
                  <a:lnTo>
                    <a:pt x="107" y="468"/>
                  </a:lnTo>
                  <a:lnTo>
                    <a:pt x="93" y="472"/>
                  </a:lnTo>
                  <a:lnTo>
                    <a:pt x="79" y="474"/>
                  </a:lnTo>
                  <a:lnTo>
                    <a:pt x="85" y="481"/>
                  </a:lnTo>
                  <a:lnTo>
                    <a:pt x="84" y="474"/>
                  </a:lnTo>
                  <a:lnTo>
                    <a:pt x="79" y="474"/>
                  </a:lnTo>
                  <a:lnTo>
                    <a:pt x="85" y="481"/>
                  </a:lnTo>
                  <a:lnTo>
                    <a:pt x="84" y="474"/>
                  </a:lnTo>
                  <a:lnTo>
                    <a:pt x="72" y="474"/>
                  </a:lnTo>
                  <a:lnTo>
                    <a:pt x="61" y="471"/>
                  </a:lnTo>
                  <a:lnTo>
                    <a:pt x="61" y="478"/>
                  </a:lnTo>
                  <a:lnTo>
                    <a:pt x="66" y="475"/>
                  </a:lnTo>
                  <a:lnTo>
                    <a:pt x="61" y="471"/>
                  </a:lnTo>
                  <a:lnTo>
                    <a:pt x="61" y="478"/>
                  </a:lnTo>
                  <a:lnTo>
                    <a:pt x="66" y="475"/>
                  </a:lnTo>
                  <a:lnTo>
                    <a:pt x="57" y="469"/>
                  </a:lnTo>
                  <a:lnTo>
                    <a:pt x="54" y="474"/>
                  </a:lnTo>
                  <a:lnTo>
                    <a:pt x="58" y="469"/>
                  </a:lnTo>
                  <a:lnTo>
                    <a:pt x="49" y="460"/>
                  </a:lnTo>
                  <a:lnTo>
                    <a:pt x="45" y="451"/>
                  </a:lnTo>
                  <a:lnTo>
                    <a:pt x="40" y="456"/>
                  </a:lnTo>
                  <a:lnTo>
                    <a:pt x="48" y="457"/>
                  </a:lnTo>
                  <a:lnTo>
                    <a:pt x="45" y="451"/>
                  </a:lnTo>
                  <a:lnTo>
                    <a:pt x="40" y="456"/>
                  </a:lnTo>
                  <a:lnTo>
                    <a:pt x="48" y="457"/>
                  </a:lnTo>
                  <a:lnTo>
                    <a:pt x="45" y="451"/>
                  </a:lnTo>
                  <a:lnTo>
                    <a:pt x="43" y="444"/>
                  </a:lnTo>
                  <a:lnTo>
                    <a:pt x="36" y="442"/>
                  </a:lnTo>
                  <a:lnTo>
                    <a:pt x="42" y="448"/>
                  </a:lnTo>
                  <a:lnTo>
                    <a:pt x="43" y="444"/>
                  </a:lnTo>
                  <a:lnTo>
                    <a:pt x="36" y="442"/>
                  </a:lnTo>
                  <a:lnTo>
                    <a:pt x="42" y="448"/>
                  </a:lnTo>
                  <a:lnTo>
                    <a:pt x="43" y="444"/>
                  </a:lnTo>
                  <a:lnTo>
                    <a:pt x="48" y="439"/>
                  </a:lnTo>
                  <a:lnTo>
                    <a:pt x="52" y="436"/>
                  </a:lnTo>
                  <a:lnTo>
                    <a:pt x="60" y="433"/>
                  </a:lnTo>
                  <a:lnTo>
                    <a:pt x="78" y="429"/>
                  </a:lnTo>
                  <a:lnTo>
                    <a:pt x="72" y="423"/>
                  </a:lnTo>
                  <a:lnTo>
                    <a:pt x="72" y="430"/>
                  </a:lnTo>
                  <a:lnTo>
                    <a:pt x="78" y="429"/>
                  </a:lnTo>
                  <a:lnTo>
                    <a:pt x="72" y="423"/>
                  </a:lnTo>
                  <a:lnTo>
                    <a:pt x="72" y="430"/>
                  </a:lnTo>
                  <a:lnTo>
                    <a:pt x="93" y="428"/>
                  </a:lnTo>
                  <a:lnTo>
                    <a:pt x="113" y="426"/>
                  </a:lnTo>
                  <a:lnTo>
                    <a:pt x="137" y="425"/>
                  </a:lnTo>
                  <a:lnTo>
                    <a:pt x="142" y="425"/>
                  </a:lnTo>
                  <a:lnTo>
                    <a:pt x="140" y="419"/>
                  </a:lnTo>
                  <a:lnTo>
                    <a:pt x="140" y="413"/>
                  </a:lnTo>
                  <a:lnTo>
                    <a:pt x="136" y="404"/>
                  </a:lnTo>
                  <a:lnTo>
                    <a:pt x="134" y="396"/>
                  </a:lnTo>
                  <a:lnTo>
                    <a:pt x="128" y="395"/>
                  </a:lnTo>
                  <a:lnTo>
                    <a:pt x="107" y="392"/>
                  </a:lnTo>
                  <a:lnTo>
                    <a:pt x="85" y="384"/>
                  </a:lnTo>
                  <a:lnTo>
                    <a:pt x="75" y="381"/>
                  </a:lnTo>
                  <a:lnTo>
                    <a:pt x="67" y="377"/>
                  </a:lnTo>
                  <a:lnTo>
                    <a:pt x="67" y="384"/>
                  </a:lnTo>
                  <a:lnTo>
                    <a:pt x="72" y="380"/>
                  </a:lnTo>
                  <a:lnTo>
                    <a:pt x="67" y="377"/>
                  </a:lnTo>
                  <a:lnTo>
                    <a:pt x="67" y="384"/>
                  </a:lnTo>
                  <a:lnTo>
                    <a:pt x="72" y="380"/>
                  </a:lnTo>
                  <a:lnTo>
                    <a:pt x="64" y="374"/>
                  </a:lnTo>
                  <a:lnTo>
                    <a:pt x="60" y="370"/>
                  </a:lnTo>
                  <a:lnTo>
                    <a:pt x="48" y="352"/>
                  </a:lnTo>
                  <a:lnTo>
                    <a:pt x="34" y="325"/>
                  </a:lnTo>
                  <a:lnTo>
                    <a:pt x="30" y="328"/>
                  </a:lnTo>
                  <a:lnTo>
                    <a:pt x="37" y="331"/>
                  </a:lnTo>
                  <a:lnTo>
                    <a:pt x="34" y="325"/>
                  </a:lnTo>
                  <a:lnTo>
                    <a:pt x="30" y="328"/>
                  </a:lnTo>
                  <a:lnTo>
                    <a:pt x="37" y="331"/>
                  </a:lnTo>
                  <a:lnTo>
                    <a:pt x="34" y="322"/>
                  </a:lnTo>
                  <a:lnTo>
                    <a:pt x="34" y="315"/>
                  </a:lnTo>
                  <a:lnTo>
                    <a:pt x="27" y="313"/>
                  </a:lnTo>
                  <a:lnTo>
                    <a:pt x="33" y="319"/>
                  </a:lnTo>
                  <a:lnTo>
                    <a:pt x="34" y="315"/>
                  </a:lnTo>
                  <a:lnTo>
                    <a:pt x="27" y="313"/>
                  </a:lnTo>
                  <a:lnTo>
                    <a:pt x="33" y="319"/>
                  </a:lnTo>
                  <a:lnTo>
                    <a:pt x="34" y="315"/>
                  </a:lnTo>
                  <a:lnTo>
                    <a:pt x="37" y="312"/>
                  </a:lnTo>
                  <a:lnTo>
                    <a:pt x="31" y="306"/>
                  </a:lnTo>
                  <a:lnTo>
                    <a:pt x="33" y="313"/>
                  </a:lnTo>
                  <a:lnTo>
                    <a:pt x="37" y="312"/>
                  </a:lnTo>
                  <a:lnTo>
                    <a:pt x="31" y="306"/>
                  </a:lnTo>
                  <a:lnTo>
                    <a:pt x="33" y="313"/>
                  </a:lnTo>
                  <a:lnTo>
                    <a:pt x="39" y="312"/>
                  </a:lnTo>
                  <a:lnTo>
                    <a:pt x="45" y="313"/>
                  </a:lnTo>
                  <a:lnTo>
                    <a:pt x="54" y="315"/>
                  </a:lnTo>
                  <a:lnTo>
                    <a:pt x="75" y="322"/>
                  </a:lnTo>
                  <a:lnTo>
                    <a:pt x="98" y="332"/>
                  </a:lnTo>
                  <a:lnTo>
                    <a:pt x="124" y="344"/>
                  </a:lnTo>
                  <a:lnTo>
                    <a:pt x="127" y="332"/>
                  </a:lnTo>
                  <a:lnTo>
                    <a:pt x="125" y="329"/>
                  </a:lnTo>
                  <a:lnTo>
                    <a:pt x="122" y="328"/>
                  </a:lnTo>
                  <a:lnTo>
                    <a:pt x="119" y="332"/>
                  </a:lnTo>
                  <a:lnTo>
                    <a:pt x="118" y="338"/>
                  </a:lnTo>
                  <a:lnTo>
                    <a:pt x="122" y="341"/>
                  </a:lnTo>
                  <a:lnTo>
                    <a:pt x="130" y="346"/>
                  </a:lnTo>
                  <a:lnTo>
                    <a:pt x="131" y="340"/>
                  </a:lnTo>
                  <a:lnTo>
                    <a:pt x="133" y="329"/>
                  </a:lnTo>
                  <a:lnTo>
                    <a:pt x="125" y="327"/>
                  </a:lnTo>
                  <a:lnTo>
                    <a:pt x="131" y="334"/>
                  </a:lnTo>
                  <a:lnTo>
                    <a:pt x="133" y="329"/>
                  </a:lnTo>
                  <a:lnTo>
                    <a:pt x="125" y="327"/>
                  </a:lnTo>
                  <a:lnTo>
                    <a:pt x="131" y="334"/>
                  </a:lnTo>
                  <a:lnTo>
                    <a:pt x="134" y="324"/>
                  </a:lnTo>
                  <a:lnTo>
                    <a:pt x="134" y="316"/>
                  </a:lnTo>
                  <a:lnTo>
                    <a:pt x="128" y="313"/>
                  </a:lnTo>
                  <a:lnTo>
                    <a:pt x="112" y="304"/>
                  </a:lnTo>
                  <a:lnTo>
                    <a:pt x="107" y="301"/>
                  </a:lnTo>
                  <a:lnTo>
                    <a:pt x="103" y="300"/>
                  </a:lnTo>
                  <a:lnTo>
                    <a:pt x="104" y="307"/>
                  </a:lnTo>
                  <a:lnTo>
                    <a:pt x="104" y="300"/>
                  </a:lnTo>
                  <a:lnTo>
                    <a:pt x="96" y="297"/>
                  </a:lnTo>
                  <a:lnTo>
                    <a:pt x="87" y="291"/>
                  </a:lnTo>
                  <a:lnTo>
                    <a:pt x="87" y="298"/>
                  </a:lnTo>
                  <a:lnTo>
                    <a:pt x="91" y="294"/>
                  </a:lnTo>
                  <a:lnTo>
                    <a:pt x="87" y="291"/>
                  </a:lnTo>
                  <a:lnTo>
                    <a:pt x="87" y="298"/>
                  </a:lnTo>
                  <a:lnTo>
                    <a:pt x="91" y="294"/>
                  </a:lnTo>
                  <a:lnTo>
                    <a:pt x="82" y="286"/>
                  </a:lnTo>
                  <a:lnTo>
                    <a:pt x="72" y="277"/>
                  </a:lnTo>
                  <a:lnTo>
                    <a:pt x="54" y="257"/>
                  </a:lnTo>
                  <a:lnTo>
                    <a:pt x="37" y="234"/>
                  </a:lnTo>
                  <a:lnTo>
                    <a:pt x="31" y="224"/>
                  </a:lnTo>
                  <a:lnTo>
                    <a:pt x="27" y="227"/>
                  </a:lnTo>
                  <a:lnTo>
                    <a:pt x="34" y="230"/>
                  </a:lnTo>
                  <a:lnTo>
                    <a:pt x="31" y="224"/>
                  </a:lnTo>
                  <a:lnTo>
                    <a:pt x="27" y="227"/>
                  </a:lnTo>
                  <a:lnTo>
                    <a:pt x="34" y="230"/>
                  </a:lnTo>
                  <a:lnTo>
                    <a:pt x="30" y="220"/>
                  </a:lnTo>
                  <a:lnTo>
                    <a:pt x="29" y="211"/>
                  </a:lnTo>
                  <a:lnTo>
                    <a:pt x="29" y="205"/>
                  </a:lnTo>
                  <a:lnTo>
                    <a:pt x="21" y="202"/>
                  </a:lnTo>
                  <a:lnTo>
                    <a:pt x="27" y="209"/>
                  </a:lnTo>
                  <a:lnTo>
                    <a:pt x="29" y="205"/>
                  </a:lnTo>
                  <a:lnTo>
                    <a:pt x="21" y="202"/>
                  </a:lnTo>
                  <a:lnTo>
                    <a:pt x="27" y="209"/>
                  </a:lnTo>
                  <a:lnTo>
                    <a:pt x="30" y="203"/>
                  </a:lnTo>
                  <a:lnTo>
                    <a:pt x="36" y="200"/>
                  </a:lnTo>
                  <a:lnTo>
                    <a:pt x="30" y="194"/>
                  </a:lnTo>
                  <a:lnTo>
                    <a:pt x="30" y="202"/>
                  </a:lnTo>
                  <a:lnTo>
                    <a:pt x="36" y="200"/>
                  </a:lnTo>
                  <a:lnTo>
                    <a:pt x="30" y="194"/>
                  </a:lnTo>
                  <a:lnTo>
                    <a:pt x="30" y="202"/>
                  </a:lnTo>
                  <a:lnTo>
                    <a:pt x="39" y="202"/>
                  </a:lnTo>
                  <a:lnTo>
                    <a:pt x="52" y="205"/>
                  </a:lnTo>
                  <a:lnTo>
                    <a:pt x="64" y="211"/>
                  </a:lnTo>
                  <a:lnTo>
                    <a:pt x="78" y="217"/>
                  </a:lnTo>
                  <a:lnTo>
                    <a:pt x="76" y="209"/>
                  </a:lnTo>
                  <a:lnTo>
                    <a:pt x="72" y="214"/>
                  </a:lnTo>
                  <a:lnTo>
                    <a:pt x="78" y="217"/>
                  </a:lnTo>
                  <a:lnTo>
                    <a:pt x="76" y="209"/>
                  </a:lnTo>
                  <a:lnTo>
                    <a:pt x="72" y="214"/>
                  </a:lnTo>
                  <a:lnTo>
                    <a:pt x="94" y="230"/>
                  </a:lnTo>
                  <a:lnTo>
                    <a:pt x="116" y="249"/>
                  </a:lnTo>
                  <a:lnTo>
                    <a:pt x="122" y="252"/>
                  </a:lnTo>
                  <a:lnTo>
                    <a:pt x="146" y="270"/>
                  </a:lnTo>
                  <a:lnTo>
                    <a:pt x="146" y="263"/>
                  </a:lnTo>
                  <a:lnTo>
                    <a:pt x="140" y="257"/>
                  </a:lnTo>
                  <a:lnTo>
                    <a:pt x="139" y="258"/>
                  </a:lnTo>
                  <a:lnTo>
                    <a:pt x="136" y="264"/>
                  </a:lnTo>
                  <a:lnTo>
                    <a:pt x="142" y="269"/>
                  </a:lnTo>
                  <a:lnTo>
                    <a:pt x="146" y="266"/>
                  </a:lnTo>
                  <a:lnTo>
                    <a:pt x="142" y="260"/>
                  </a:lnTo>
                  <a:lnTo>
                    <a:pt x="137" y="263"/>
                  </a:lnTo>
                  <a:lnTo>
                    <a:pt x="145" y="266"/>
                  </a:lnTo>
                  <a:lnTo>
                    <a:pt x="142" y="260"/>
                  </a:lnTo>
                  <a:lnTo>
                    <a:pt x="137" y="263"/>
                  </a:lnTo>
                  <a:lnTo>
                    <a:pt x="145" y="266"/>
                  </a:lnTo>
                  <a:lnTo>
                    <a:pt x="143" y="260"/>
                  </a:lnTo>
                  <a:lnTo>
                    <a:pt x="136" y="257"/>
                  </a:lnTo>
                  <a:lnTo>
                    <a:pt x="136" y="264"/>
                  </a:lnTo>
                  <a:lnTo>
                    <a:pt x="146" y="270"/>
                  </a:lnTo>
                  <a:lnTo>
                    <a:pt x="151" y="273"/>
                  </a:lnTo>
                  <a:lnTo>
                    <a:pt x="154" y="266"/>
                  </a:lnTo>
                  <a:lnTo>
                    <a:pt x="155" y="261"/>
                  </a:lnTo>
                  <a:lnTo>
                    <a:pt x="148" y="260"/>
                  </a:lnTo>
                  <a:lnTo>
                    <a:pt x="154" y="266"/>
                  </a:lnTo>
                  <a:lnTo>
                    <a:pt x="155" y="261"/>
                  </a:lnTo>
                  <a:lnTo>
                    <a:pt x="148" y="260"/>
                  </a:lnTo>
                  <a:lnTo>
                    <a:pt x="154" y="266"/>
                  </a:lnTo>
                  <a:lnTo>
                    <a:pt x="155" y="261"/>
                  </a:lnTo>
                  <a:lnTo>
                    <a:pt x="158" y="257"/>
                  </a:lnTo>
                  <a:lnTo>
                    <a:pt x="154" y="251"/>
                  </a:lnTo>
                  <a:lnTo>
                    <a:pt x="142" y="239"/>
                  </a:lnTo>
                  <a:lnTo>
                    <a:pt x="131" y="225"/>
                  </a:lnTo>
                  <a:lnTo>
                    <a:pt x="109" y="196"/>
                  </a:lnTo>
                  <a:lnTo>
                    <a:pt x="100" y="182"/>
                  </a:lnTo>
                  <a:lnTo>
                    <a:pt x="93" y="172"/>
                  </a:lnTo>
                  <a:lnTo>
                    <a:pt x="87" y="163"/>
                  </a:lnTo>
                  <a:lnTo>
                    <a:pt x="81" y="157"/>
                  </a:lnTo>
                  <a:lnTo>
                    <a:pt x="72" y="144"/>
                  </a:lnTo>
                  <a:lnTo>
                    <a:pt x="64" y="133"/>
                  </a:lnTo>
                  <a:lnTo>
                    <a:pt x="57" y="122"/>
                  </a:lnTo>
                  <a:lnTo>
                    <a:pt x="42" y="93"/>
                  </a:lnTo>
                  <a:lnTo>
                    <a:pt x="27" y="64"/>
                  </a:lnTo>
                  <a:lnTo>
                    <a:pt x="23" y="68"/>
                  </a:lnTo>
                  <a:lnTo>
                    <a:pt x="30" y="70"/>
                  </a:lnTo>
                  <a:lnTo>
                    <a:pt x="27" y="64"/>
                  </a:lnTo>
                  <a:lnTo>
                    <a:pt x="23" y="68"/>
                  </a:lnTo>
                  <a:lnTo>
                    <a:pt x="30" y="70"/>
                  </a:lnTo>
                  <a:lnTo>
                    <a:pt x="24" y="56"/>
                  </a:lnTo>
                  <a:lnTo>
                    <a:pt x="20" y="43"/>
                  </a:lnTo>
                  <a:lnTo>
                    <a:pt x="17" y="31"/>
                  </a:lnTo>
                  <a:lnTo>
                    <a:pt x="15" y="22"/>
                  </a:lnTo>
                  <a:lnTo>
                    <a:pt x="17" y="15"/>
                  </a:lnTo>
                  <a:lnTo>
                    <a:pt x="9" y="12"/>
                  </a:lnTo>
                  <a:lnTo>
                    <a:pt x="15" y="19"/>
                  </a:lnTo>
                  <a:lnTo>
                    <a:pt x="17" y="15"/>
                  </a:lnTo>
                  <a:lnTo>
                    <a:pt x="9" y="12"/>
                  </a:lnTo>
                  <a:lnTo>
                    <a:pt x="15" y="19"/>
                  </a:lnTo>
                  <a:lnTo>
                    <a:pt x="18" y="15"/>
                  </a:lnTo>
                  <a:lnTo>
                    <a:pt x="23" y="15"/>
                  </a:lnTo>
                  <a:lnTo>
                    <a:pt x="17" y="7"/>
                  </a:lnTo>
                  <a:lnTo>
                    <a:pt x="18" y="15"/>
                  </a:lnTo>
                  <a:lnTo>
                    <a:pt x="23" y="15"/>
                  </a:lnTo>
                  <a:lnTo>
                    <a:pt x="17" y="7"/>
                  </a:lnTo>
                  <a:lnTo>
                    <a:pt x="18" y="15"/>
                  </a:lnTo>
                  <a:lnTo>
                    <a:pt x="26" y="18"/>
                  </a:lnTo>
                  <a:lnTo>
                    <a:pt x="34" y="23"/>
                  </a:lnTo>
                  <a:lnTo>
                    <a:pt x="34" y="16"/>
                  </a:lnTo>
                  <a:lnTo>
                    <a:pt x="30" y="19"/>
                  </a:lnTo>
                  <a:lnTo>
                    <a:pt x="34" y="23"/>
                  </a:lnTo>
                  <a:lnTo>
                    <a:pt x="34" y="16"/>
                  </a:lnTo>
                  <a:lnTo>
                    <a:pt x="30" y="19"/>
                  </a:lnTo>
                  <a:lnTo>
                    <a:pt x="40" y="26"/>
                  </a:lnTo>
                  <a:lnTo>
                    <a:pt x="51" y="35"/>
                  </a:lnTo>
                  <a:lnTo>
                    <a:pt x="61" y="47"/>
                  </a:lnTo>
                  <a:lnTo>
                    <a:pt x="85" y="72"/>
                  </a:lnTo>
                  <a:lnTo>
                    <a:pt x="109" y="102"/>
                  </a:lnTo>
                  <a:lnTo>
                    <a:pt x="133" y="133"/>
                  </a:lnTo>
                  <a:lnTo>
                    <a:pt x="155" y="166"/>
                  </a:lnTo>
                  <a:lnTo>
                    <a:pt x="174" y="196"/>
                  </a:lnTo>
                  <a:lnTo>
                    <a:pt x="189" y="220"/>
                  </a:lnTo>
                  <a:lnTo>
                    <a:pt x="192" y="225"/>
                  </a:lnTo>
                  <a:lnTo>
                    <a:pt x="198" y="225"/>
                  </a:lnTo>
                  <a:lnTo>
                    <a:pt x="203" y="224"/>
                  </a:lnTo>
                  <a:lnTo>
                    <a:pt x="206" y="224"/>
                  </a:lnTo>
                  <a:lnTo>
                    <a:pt x="207" y="223"/>
                  </a:lnTo>
                  <a:lnTo>
                    <a:pt x="207" y="218"/>
                  </a:lnTo>
                  <a:lnTo>
                    <a:pt x="206" y="206"/>
                  </a:lnTo>
                  <a:lnTo>
                    <a:pt x="203" y="191"/>
                  </a:lnTo>
                  <a:lnTo>
                    <a:pt x="201" y="162"/>
                  </a:lnTo>
                  <a:lnTo>
                    <a:pt x="203" y="139"/>
                  </a:lnTo>
                  <a:lnTo>
                    <a:pt x="204" y="119"/>
                  </a:lnTo>
                  <a:lnTo>
                    <a:pt x="209" y="99"/>
                  </a:lnTo>
                  <a:lnTo>
                    <a:pt x="201" y="98"/>
                  </a:lnTo>
                  <a:lnTo>
                    <a:pt x="207" y="104"/>
                  </a:lnTo>
                  <a:lnTo>
                    <a:pt x="209" y="99"/>
                  </a:lnTo>
                  <a:lnTo>
                    <a:pt x="201" y="98"/>
                  </a:lnTo>
                  <a:lnTo>
                    <a:pt x="207" y="104"/>
                  </a:lnTo>
                  <a:lnTo>
                    <a:pt x="212" y="89"/>
                  </a:lnTo>
                  <a:lnTo>
                    <a:pt x="218" y="75"/>
                  </a:lnTo>
                  <a:lnTo>
                    <a:pt x="224" y="65"/>
                  </a:lnTo>
                  <a:lnTo>
                    <a:pt x="232" y="59"/>
                  </a:lnTo>
                  <a:lnTo>
                    <a:pt x="227" y="52"/>
                  </a:lnTo>
                  <a:lnTo>
                    <a:pt x="227" y="59"/>
                  </a:lnTo>
                  <a:lnTo>
                    <a:pt x="232" y="59"/>
                  </a:lnTo>
                  <a:lnTo>
                    <a:pt x="227" y="52"/>
                  </a:lnTo>
                  <a:lnTo>
                    <a:pt x="227" y="59"/>
                  </a:lnTo>
                  <a:lnTo>
                    <a:pt x="237" y="58"/>
                  </a:lnTo>
                  <a:lnTo>
                    <a:pt x="243" y="59"/>
                  </a:lnTo>
                  <a:lnTo>
                    <a:pt x="241" y="52"/>
                  </a:lnTo>
                  <a:lnTo>
                    <a:pt x="237" y="56"/>
                  </a:lnTo>
                  <a:lnTo>
                    <a:pt x="243" y="59"/>
                  </a:lnTo>
                  <a:lnTo>
                    <a:pt x="241" y="52"/>
                  </a:lnTo>
                  <a:lnTo>
                    <a:pt x="237" y="56"/>
                  </a:lnTo>
                  <a:lnTo>
                    <a:pt x="244" y="62"/>
                  </a:lnTo>
                  <a:lnTo>
                    <a:pt x="250" y="72"/>
                  </a:lnTo>
                  <a:lnTo>
                    <a:pt x="255" y="68"/>
                  </a:lnTo>
                  <a:lnTo>
                    <a:pt x="247" y="67"/>
                  </a:lnTo>
                  <a:lnTo>
                    <a:pt x="250" y="72"/>
                  </a:lnTo>
                  <a:lnTo>
                    <a:pt x="255" y="68"/>
                  </a:lnTo>
                  <a:lnTo>
                    <a:pt x="247" y="67"/>
                  </a:lnTo>
                  <a:lnTo>
                    <a:pt x="253" y="80"/>
                  </a:lnTo>
                  <a:lnTo>
                    <a:pt x="258" y="95"/>
                  </a:lnTo>
                  <a:lnTo>
                    <a:pt x="262" y="114"/>
                  </a:lnTo>
                  <a:lnTo>
                    <a:pt x="264" y="135"/>
                  </a:lnTo>
                  <a:lnTo>
                    <a:pt x="267" y="156"/>
                  </a:lnTo>
                  <a:lnTo>
                    <a:pt x="264" y="181"/>
                  </a:lnTo>
                  <a:lnTo>
                    <a:pt x="261" y="203"/>
                  </a:lnTo>
                  <a:lnTo>
                    <a:pt x="258" y="223"/>
                  </a:lnTo>
                  <a:lnTo>
                    <a:pt x="265" y="224"/>
                  </a:lnTo>
                  <a:lnTo>
                    <a:pt x="259" y="218"/>
                  </a:lnTo>
                  <a:lnTo>
                    <a:pt x="258" y="223"/>
                  </a:lnTo>
                  <a:lnTo>
                    <a:pt x="265" y="224"/>
                  </a:lnTo>
                  <a:lnTo>
                    <a:pt x="259" y="218"/>
                  </a:lnTo>
                  <a:lnTo>
                    <a:pt x="253" y="237"/>
                  </a:lnTo>
                  <a:lnTo>
                    <a:pt x="252" y="242"/>
                  </a:lnTo>
                  <a:lnTo>
                    <a:pt x="256" y="246"/>
                  </a:lnTo>
                  <a:lnTo>
                    <a:pt x="264" y="257"/>
                  </a:lnTo>
                  <a:lnTo>
                    <a:pt x="271" y="269"/>
                  </a:lnTo>
                  <a:lnTo>
                    <a:pt x="276" y="266"/>
                  </a:lnTo>
                  <a:lnTo>
                    <a:pt x="268" y="263"/>
                  </a:lnTo>
                  <a:lnTo>
                    <a:pt x="271" y="269"/>
                  </a:lnTo>
                  <a:lnTo>
                    <a:pt x="276" y="266"/>
                  </a:lnTo>
                  <a:lnTo>
                    <a:pt x="268" y="263"/>
                  </a:lnTo>
                  <a:lnTo>
                    <a:pt x="280" y="294"/>
                  </a:lnTo>
                  <a:lnTo>
                    <a:pt x="283" y="301"/>
                  </a:lnTo>
                  <a:lnTo>
                    <a:pt x="289" y="301"/>
                  </a:lnTo>
                  <a:lnTo>
                    <a:pt x="314" y="303"/>
                  </a:lnTo>
                  <a:lnTo>
                    <a:pt x="344" y="306"/>
                  </a:lnTo>
                  <a:lnTo>
                    <a:pt x="405" y="316"/>
                  </a:lnTo>
                  <a:lnTo>
                    <a:pt x="436" y="322"/>
                  </a:lnTo>
                  <a:lnTo>
                    <a:pt x="499" y="340"/>
                  </a:lnTo>
                  <a:lnTo>
                    <a:pt x="529" y="352"/>
                  </a:lnTo>
                  <a:lnTo>
                    <a:pt x="556" y="365"/>
                  </a:lnTo>
                  <a:lnTo>
                    <a:pt x="582" y="380"/>
                  </a:lnTo>
                  <a:lnTo>
                    <a:pt x="581" y="373"/>
                  </a:lnTo>
                  <a:lnTo>
                    <a:pt x="576" y="377"/>
                  </a:lnTo>
                  <a:lnTo>
                    <a:pt x="582" y="380"/>
                  </a:lnTo>
                  <a:lnTo>
                    <a:pt x="581" y="373"/>
                  </a:lnTo>
                  <a:lnTo>
                    <a:pt x="576" y="377"/>
                  </a:lnTo>
                  <a:lnTo>
                    <a:pt x="599" y="393"/>
                  </a:lnTo>
                  <a:lnTo>
                    <a:pt x="620" y="413"/>
                  </a:lnTo>
                  <a:lnTo>
                    <a:pt x="636" y="435"/>
                  </a:lnTo>
                  <a:lnTo>
                    <a:pt x="648" y="459"/>
                  </a:lnTo>
                  <a:lnTo>
                    <a:pt x="652" y="456"/>
                  </a:lnTo>
                  <a:lnTo>
                    <a:pt x="645" y="453"/>
                  </a:lnTo>
                  <a:lnTo>
                    <a:pt x="648" y="459"/>
                  </a:lnTo>
                  <a:lnTo>
                    <a:pt x="652" y="456"/>
                  </a:lnTo>
                  <a:lnTo>
                    <a:pt x="645" y="453"/>
                  </a:lnTo>
                  <a:lnTo>
                    <a:pt x="652" y="479"/>
                  </a:lnTo>
                  <a:lnTo>
                    <a:pt x="657" y="508"/>
                  </a:lnTo>
                  <a:lnTo>
                    <a:pt x="654" y="520"/>
                  </a:lnTo>
                  <a:lnTo>
                    <a:pt x="652" y="529"/>
                  </a:lnTo>
                  <a:lnTo>
                    <a:pt x="660" y="531"/>
                  </a:lnTo>
                  <a:lnTo>
                    <a:pt x="654" y="524"/>
                  </a:lnTo>
                  <a:lnTo>
                    <a:pt x="652" y="529"/>
                  </a:lnTo>
                  <a:lnTo>
                    <a:pt x="660" y="531"/>
                  </a:lnTo>
                  <a:lnTo>
                    <a:pt x="654" y="524"/>
                  </a:lnTo>
                  <a:lnTo>
                    <a:pt x="649" y="534"/>
                  </a:lnTo>
                  <a:lnTo>
                    <a:pt x="643" y="543"/>
                  </a:lnTo>
                  <a:lnTo>
                    <a:pt x="629" y="560"/>
                  </a:lnTo>
                  <a:lnTo>
                    <a:pt x="611" y="575"/>
                  </a:lnTo>
                  <a:lnTo>
                    <a:pt x="590" y="586"/>
                  </a:lnTo>
                  <a:lnTo>
                    <a:pt x="568" y="597"/>
                  </a:lnTo>
                  <a:lnTo>
                    <a:pt x="547" y="603"/>
                  </a:lnTo>
                  <a:lnTo>
                    <a:pt x="529" y="607"/>
                  </a:lnTo>
                  <a:lnTo>
                    <a:pt x="503" y="613"/>
                  </a:lnTo>
                  <a:lnTo>
                    <a:pt x="486" y="619"/>
                  </a:lnTo>
                  <a:lnTo>
                    <a:pt x="469" y="625"/>
                  </a:lnTo>
                  <a:lnTo>
                    <a:pt x="457" y="630"/>
                  </a:lnTo>
                  <a:lnTo>
                    <a:pt x="447" y="632"/>
                  </a:lnTo>
                  <a:lnTo>
                    <a:pt x="438" y="635"/>
                  </a:lnTo>
                  <a:lnTo>
                    <a:pt x="432" y="637"/>
                  </a:lnTo>
                  <a:lnTo>
                    <a:pt x="438" y="643"/>
                  </a:lnTo>
                  <a:lnTo>
                    <a:pt x="436" y="635"/>
                  </a:lnTo>
                  <a:lnTo>
                    <a:pt x="432" y="637"/>
                  </a:lnTo>
                  <a:lnTo>
                    <a:pt x="438" y="643"/>
                  </a:lnTo>
                  <a:lnTo>
                    <a:pt x="436" y="635"/>
                  </a:lnTo>
                  <a:lnTo>
                    <a:pt x="431" y="637"/>
                  </a:lnTo>
                  <a:lnTo>
                    <a:pt x="426" y="635"/>
                  </a:lnTo>
                  <a:lnTo>
                    <a:pt x="428" y="643"/>
                  </a:lnTo>
                  <a:lnTo>
                    <a:pt x="432" y="638"/>
                  </a:lnTo>
                  <a:lnTo>
                    <a:pt x="426" y="635"/>
                  </a:lnTo>
                  <a:lnTo>
                    <a:pt x="428" y="643"/>
                  </a:lnTo>
                  <a:lnTo>
                    <a:pt x="432" y="638"/>
                  </a:lnTo>
                  <a:lnTo>
                    <a:pt x="428" y="635"/>
                  </a:lnTo>
                  <a:lnTo>
                    <a:pt x="423" y="631"/>
                  </a:lnTo>
                  <a:lnTo>
                    <a:pt x="420" y="624"/>
                  </a:lnTo>
                  <a:lnTo>
                    <a:pt x="416" y="615"/>
                  </a:lnTo>
                  <a:lnTo>
                    <a:pt x="411" y="619"/>
                  </a:lnTo>
                  <a:lnTo>
                    <a:pt x="419" y="621"/>
                  </a:lnTo>
                  <a:lnTo>
                    <a:pt x="416" y="615"/>
                  </a:lnTo>
                  <a:lnTo>
                    <a:pt x="411" y="619"/>
                  </a:lnTo>
                  <a:lnTo>
                    <a:pt x="419" y="621"/>
                  </a:lnTo>
                  <a:lnTo>
                    <a:pt x="413" y="609"/>
                  </a:lnTo>
                  <a:lnTo>
                    <a:pt x="407" y="595"/>
                  </a:lnTo>
                  <a:lnTo>
                    <a:pt x="404" y="589"/>
                  </a:lnTo>
                  <a:lnTo>
                    <a:pt x="398" y="576"/>
                  </a:lnTo>
                  <a:lnTo>
                    <a:pt x="407" y="592"/>
                  </a:lnTo>
                  <a:lnTo>
                    <a:pt x="398" y="575"/>
                  </a:lnTo>
                  <a:lnTo>
                    <a:pt x="390" y="558"/>
                  </a:lnTo>
                  <a:lnTo>
                    <a:pt x="386" y="563"/>
                  </a:lnTo>
                  <a:lnTo>
                    <a:pt x="393" y="564"/>
                  </a:lnTo>
                  <a:lnTo>
                    <a:pt x="390" y="558"/>
                  </a:lnTo>
                  <a:lnTo>
                    <a:pt x="386" y="563"/>
                  </a:lnTo>
                  <a:lnTo>
                    <a:pt x="393" y="564"/>
                  </a:lnTo>
                  <a:lnTo>
                    <a:pt x="387" y="552"/>
                  </a:lnTo>
                  <a:lnTo>
                    <a:pt x="384" y="534"/>
                  </a:lnTo>
                  <a:lnTo>
                    <a:pt x="384" y="529"/>
                  </a:lnTo>
                  <a:lnTo>
                    <a:pt x="377" y="526"/>
                  </a:lnTo>
                  <a:lnTo>
                    <a:pt x="383" y="533"/>
                  </a:lnTo>
                  <a:lnTo>
                    <a:pt x="384" y="529"/>
                  </a:lnTo>
                  <a:lnTo>
                    <a:pt x="377" y="526"/>
                  </a:lnTo>
                  <a:lnTo>
                    <a:pt x="383" y="533"/>
                  </a:lnTo>
                  <a:lnTo>
                    <a:pt x="386" y="527"/>
                  </a:lnTo>
                  <a:lnTo>
                    <a:pt x="393" y="520"/>
                  </a:lnTo>
                  <a:lnTo>
                    <a:pt x="404" y="514"/>
                  </a:lnTo>
                  <a:lnTo>
                    <a:pt x="431" y="502"/>
                  </a:lnTo>
                  <a:lnTo>
                    <a:pt x="444" y="491"/>
                  </a:lnTo>
                  <a:lnTo>
                    <a:pt x="454" y="479"/>
                  </a:lnTo>
                  <a:lnTo>
                    <a:pt x="460" y="471"/>
                  </a:lnTo>
                  <a:lnTo>
                    <a:pt x="462" y="466"/>
                  </a:lnTo>
                  <a:lnTo>
                    <a:pt x="463" y="457"/>
                  </a:lnTo>
                  <a:lnTo>
                    <a:pt x="463" y="450"/>
                  </a:lnTo>
                  <a:lnTo>
                    <a:pt x="459" y="444"/>
                  </a:lnTo>
                  <a:lnTo>
                    <a:pt x="460" y="444"/>
                  </a:lnTo>
                  <a:lnTo>
                    <a:pt x="456" y="439"/>
                  </a:lnTo>
                  <a:lnTo>
                    <a:pt x="444" y="430"/>
                  </a:lnTo>
                  <a:lnTo>
                    <a:pt x="435" y="428"/>
                  </a:lnTo>
                  <a:lnTo>
                    <a:pt x="425" y="425"/>
                  </a:lnTo>
                  <a:lnTo>
                    <a:pt x="413" y="423"/>
                  </a:lnTo>
                  <a:lnTo>
                    <a:pt x="399" y="422"/>
                  </a:lnTo>
                  <a:lnTo>
                    <a:pt x="371" y="420"/>
                  </a:lnTo>
                  <a:lnTo>
                    <a:pt x="313" y="420"/>
                  </a:lnTo>
                  <a:lnTo>
                    <a:pt x="295" y="419"/>
                  </a:lnTo>
                  <a:lnTo>
                    <a:pt x="280" y="417"/>
                  </a:lnTo>
                  <a:lnTo>
                    <a:pt x="277" y="417"/>
                  </a:lnTo>
                  <a:lnTo>
                    <a:pt x="270" y="432"/>
                  </a:lnTo>
                  <a:lnTo>
                    <a:pt x="255" y="456"/>
                  </a:lnTo>
                  <a:lnTo>
                    <a:pt x="246" y="465"/>
                  </a:lnTo>
                  <a:lnTo>
                    <a:pt x="235" y="472"/>
                  </a:lnTo>
                  <a:lnTo>
                    <a:pt x="215" y="481"/>
                  </a:lnTo>
                  <a:lnTo>
                    <a:pt x="221" y="487"/>
                  </a:lnTo>
                  <a:lnTo>
                    <a:pt x="219" y="479"/>
                  </a:lnTo>
                  <a:lnTo>
                    <a:pt x="215" y="481"/>
                  </a:lnTo>
                  <a:lnTo>
                    <a:pt x="221" y="487"/>
                  </a:lnTo>
                  <a:lnTo>
                    <a:pt x="219" y="479"/>
                  </a:lnTo>
                  <a:lnTo>
                    <a:pt x="207" y="4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86"/>
            <p:cNvSpPr>
              <a:spLocks/>
            </p:cNvSpPr>
            <p:nvPr/>
          </p:nvSpPr>
          <p:spPr bwMode="auto">
            <a:xfrm>
              <a:off x="4664076" y="4960938"/>
              <a:ext cx="2112963" cy="796925"/>
            </a:xfrm>
            <a:custGeom>
              <a:avLst/>
              <a:gdLst>
                <a:gd name="T0" fmla="*/ 1321 w 1331"/>
                <a:gd name="T1" fmla="*/ 141 h 502"/>
                <a:gd name="T2" fmla="*/ 1324 w 1331"/>
                <a:gd name="T3" fmla="*/ 135 h 502"/>
                <a:gd name="T4" fmla="*/ 1331 w 1331"/>
                <a:gd name="T5" fmla="*/ 34 h 502"/>
                <a:gd name="T6" fmla="*/ 959 w 1331"/>
                <a:gd name="T7" fmla="*/ 24 h 502"/>
                <a:gd name="T8" fmla="*/ 865 w 1331"/>
                <a:gd name="T9" fmla="*/ 18 h 502"/>
                <a:gd name="T10" fmla="*/ 764 w 1331"/>
                <a:gd name="T11" fmla="*/ 13 h 502"/>
                <a:gd name="T12" fmla="*/ 658 w 1331"/>
                <a:gd name="T13" fmla="*/ 12 h 502"/>
                <a:gd name="T14" fmla="*/ 539 w 1331"/>
                <a:gd name="T15" fmla="*/ 13 h 502"/>
                <a:gd name="T16" fmla="*/ 4 w 1331"/>
                <a:gd name="T17" fmla="*/ 0 h 502"/>
                <a:gd name="T18" fmla="*/ 3 w 1331"/>
                <a:gd name="T19" fmla="*/ 101 h 502"/>
                <a:gd name="T20" fmla="*/ 0 w 1331"/>
                <a:gd name="T21" fmla="*/ 106 h 502"/>
                <a:gd name="T22" fmla="*/ 0 w 1331"/>
                <a:gd name="T23" fmla="*/ 109 h 502"/>
                <a:gd name="T24" fmla="*/ 0 w 1331"/>
                <a:gd name="T25" fmla="*/ 111 h 502"/>
                <a:gd name="T26" fmla="*/ 2 w 1331"/>
                <a:gd name="T27" fmla="*/ 114 h 502"/>
                <a:gd name="T28" fmla="*/ 2 w 1331"/>
                <a:gd name="T29" fmla="*/ 119 h 502"/>
                <a:gd name="T30" fmla="*/ 3 w 1331"/>
                <a:gd name="T31" fmla="*/ 122 h 502"/>
                <a:gd name="T32" fmla="*/ 3 w 1331"/>
                <a:gd name="T33" fmla="*/ 125 h 502"/>
                <a:gd name="T34" fmla="*/ 4 w 1331"/>
                <a:gd name="T35" fmla="*/ 135 h 502"/>
                <a:gd name="T36" fmla="*/ 9 w 1331"/>
                <a:gd name="T37" fmla="*/ 146 h 502"/>
                <a:gd name="T38" fmla="*/ 19 w 1331"/>
                <a:gd name="T39" fmla="*/ 156 h 502"/>
                <a:gd name="T40" fmla="*/ 33 w 1331"/>
                <a:gd name="T41" fmla="*/ 165 h 502"/>
                <a:gd name="T42" fmla="*/ 54 w 1331"/>
                <a:gd name="T43" fmla="*/ 175 h 502"/>
                <a:gd name="T44" fmla="*/ 51 w 1331"/>
                <a:gd name="T45" fmla="*/ 218 h 502"/>
                <a:gd name="T46" fmla="*/ 39 w 1331"/>
                <a:gd name="T47" fmla="*/ 438 h 502"/>
                <a:gd name="T48" fmla="*/ 363 w 1331"/>
                <a:gd name="T49" fmla="*/ 438 h 502"/>
                <a:gd name="T50" fmla="*/ 363 w 1331"/>
                <a:gd name="T51" fmla="*/ 229 h 502"/>
                <a:gd name="T52" fmla="*/ 450 w 1331"/>
                <a:gd name="T53" fmla="*/ 235 h 502"/>
                <a:gd name="T54" fmla="*/ 541 w 1331"/>
                <a:gd name="T55" fmla="*/ 238 h 502"/>
                <a:gd name="T56" fmla="*/ 541 w 1331"/>
                <a:gd name="T57" fmla="*/ 502 h 502"/>
                <a:gd name="T58" fmla="*/ 840 w 1331"/>
                <a:gd name="T59" fmla="*/ 502 h 502"/>
                <a:gd name="T60" fmla="*/ 840 w 1331"/>
                <a:gd name="T61" fmla="*/ 236 h 502"/>
                <a:gd name="T62" fmla="*/ 914 w 1331"/>
                <a:gd name="T63" fmla="*/ 232 h 502"/>
                <a:gd name="T64" fmla="*/ 984 w 1331"/>
                <a:gd name="T65" fmla="*/ 226 h 502"/>
                <a:gd name="T66" fmla="*/ 1050 w 1331"/>
                <a:gd name="T67" fmla="*/ 218 h 502"/>
                <a:gd name="T68" fmla="*/ 1109 w 1331"/>
                <a:gd name="T69" fmla="*/ 211 h 502"/>
                <a:gd name="T70" fmla="*/ 1163 w 1331"/>
                <a:gd name="T71" fmla="*/ 201 h 502"/>
                <a:gd name="T72" fmla="*/ 1209 w 1331"/>
                <a:gd name="T73" fmla="*/ 190 h 502"/>
                <a:gd name="T74" fmla="*/ 1249 w 1331"/>
                <a:gd name="T75" fmla="*/ 180 h 502"/>
                <a:gd name="T76" fmla="*/ 1282 w 1331"/>
                <a:gd name="T77" fmla="*/ 166 h 502"/>
                <a:gd name="T78" fmla="*/ 1306 w 1331"/>
                <a:gd name="T79" fmla="*/ 155 h 502"/>
                <a:gd name="T80" fmla="*/ 1321 w 1331"/>
                <a:gd name="T81" fmla="*/ 14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1" h="502">
                  <a:moveTo>
                    <a:pt x="1321" y="141"/>
                  </a:moveTo>
                  <a:lnTo>
                    <a:pt x="1324" y="135"/>
                  </a:lnTo>
                  <a:lnTo>
                    <a:pt x="1331" y="34"/>
                  </a:lnTo>
                  <a:lnTo>
                    <a:pt x="959" y="24"/>
                  </a:lnTo>
                  <a:lnTo>
                    <a:pt x="865" y="18"/>
                  </a:lnTo>
                  <a:lnTo>
                    <a:pt x="764" y="13"/>
                  </a:lnTo>
                  <a:lnTo>
                    <a:pt x="658" y="12"/>
                  </a:lnTo>
                  <a:lnTo>
                    <a:pt x="539" y="13"/>
                  </a:lnTo>
                  <a:lnTo>
                    <a:pt x="4" y="0"/>
                  </a:lnTo>
                  <a:lnTo>
                    <a:pt x="3" y="101"/>
                  </a:lnTo>
                  <a:lnTo>
                    <a:pt x="0" y="106"/>
                  </a:lnTo>
                  <a:lnTo>
                    <a:pt x="0" y="109"/>
                  </a:lnTo>
                  <a:lnTo>
                    <a:pt x="0" y="111"/>
                  </a:lnTo>
                  <a:lnTo>
                    <a:pt x="2" y="114"/>
                  </a:lnTo>
                  <a:lnTo>
                    <a:pt x="2" y="119"/>
                  </a:lnTo>
                  <a:lnTo>
                    <a:pt x="3" y="122"/>
                  </a:lnTo>
                  <a:lnTo>
                    <a:pt x="3" y="125"/>
                  </a:lnTo>
                  <a:lnTo>
                    <a:pt x="4" y="135"/>
                  </a:lnTo>
                  <a:lnTo>
                    <a:pt x="9" y="146"/>
                  </a:lnTo>
                  <a:lnTo>
                    <a:pt x="19" y="156"/>
                  </a:lnTo>
                  <a:lnTo>
                    <a:pt x="33" y="165"/>
                  </a:lnTo>
                  <a:lnTo>
                    <a:pt x="54" y="175"/>
                  </a:lnTo>
                  <a:lnTo>
                    <a:pt x="51" y="218"/>
                  </a:lnTo>
                  <a:lnTo>
                    <a:pt x="39" y="438"/>
                  </a:lnTo>
                  <a:lnTo>
                    <a:pt x="363" y="438"/>
                  </a:lnTo>
                  <a:lnTo>
                    <a:pt x="363" y="229"/>
                  </a:lnTo>
                  <a:lnTo>
                    <a:pt x="450" y="235"/>
                  </a:lnTo>
                  <a:lnTo>
                    <a:pt x="541" y="238"/>
                  </a:lnTo>
                  <a:lnTo>
                    <a:pt x="541" y="502"/>
                  </a:lnTo>
                  <a:lnTo>
                    <a:pt x="840" y="502"/>
                  </a:lnTo>
                  <a:lnTo>
                    <a:pt x="840" y="236"/>
                  </a:lnTo>
                  <a:lnTo>
                    <a:pt x="914" y="232"/>
                  </a:lnTo>
                  <a:lnTo>
                    <a:pt x="984" y="226"/>
                  </a:lnTo>
                  <a:lnTo>
                    <a:pt x="1050" y="218"/>
                  </a:lnTo>
                  <a:lnTo>
                    <a:pt x="1109" y="211"/>
                  </a:lnTo>
                  <a:lnTo>
                    <a:pt x="1163" y="201"/>
                  </a:lnTo>
                  <a:lnTo>
                    <a:pt x="1209" y="190"/>
                  </a:lnTo>
                  <a:lnTo>
                    <a:pt x="1249" y="180"/>
                  </a:lnTo>
                  <a:lnTo>
                    <a:pt x="1282" y="166"/>
                  </a:lnTo>
                  <a:lnTo>
                    <a:pt x="1306" y="155"/>
                  </a:lnTo>
                  <a:lnTo>
                    <a:pt x="1321" y="141"/>
                  </a:lnTo>
                  <a:close/>
                </a:path>
              </a:pathLst>
            </a:custGeom>
            <a:solidFill>
              <a:srgbClr val="F2B012"/>
            </a:solidFill>
            <a:ln w="0">
              <a:solidFill>
                <a:srgbClr val="F2B01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87"/>
            <p:cNvSpPr>
              <a:spLocks noEditPoints="1"/>
            </p:cNvSpPr>
            <p:nvPr/>
          </p:nvSpPr>
          <p:spPr bwMode="auto">
            <a:xfrm>
              <a:off x="4649788" y="4946651"/>
              <a:ext cx="2144713" cy="825500"/>
            </a:xfrm>
            <a:custGeom>
              <a:avLst/>
              <a:gdLst>
                <a:gd name="T0" fmla="*/ 1349 w 1351"/>
                <a:gd name="T1" fmla="*/ 46 h 520"/>
                <a:gd name="T2" fmla="*/ 966 w 1351"/>
                <a:gd name="T3" fmla="*/ 24 h 520"/>
                <a:gd name="T4" fmla="*/ 745 w 1351"/>
                <a:gd name="T5" fmla="*/ 14 h 520"/>
                <a:gd name="T6" fmla="*/ 545 w 1351"/>
                <a:gd name="T7" fmla="*/ 14 h 520"/>
                <a:gd name="T8" fmla="*/ 5 w 1351"/>
                <a:gd name="T9" fmla="*/ 6 h 520"/>
                <a:gd name="T10" fmla="*/ 5 w 1351"/>
                <a:gd name="T11" fmla="*/ 103 h 520"/>
                <a:gd name="T12" fmla="*/ 0 w 1351"/>
                <a:gd name="T13" fmla="*/ 120 h 520"/>
                <a:gd name="T14" fmla="*/ 6 w 1351"/>
                <a:gd name="T15" fmla="*/ 146 h 520"/>
                <a:gd name="T16" fmla="*/ 16 w 1351"/>
                <a:gd name="T17" fmla="*/ 165 h 520"/>
                <a:gd name="T18" fmla="*/ 43 w 1351"/>
                <a:gd name="T19" fmla="*/ 184 h 520"/>
                <a:gd name="T20" fmla="*/ 63 w 1351"/>
                <a:gd name="T21" fmla="*/ 184 h 520"/>
                <a:gd name="T22" fmla="*/ 39 w 1351"/>
                <a:gd name="T23" fmla="*/ 444 h 520"/>
                <a:gd name="T24" fmla="*/ 381 w 1351"/>
                <a:gd name="T25" fmla="*/ 241 h 520"/>
                <a:gd name="T26" fmla="*/ 417 w 1351"/>
                <a:gd name="T27" fmla="*/ 250 h 520"/>
                <a:gd name="T28" fmla="*/ 550 w 1351"/>
                <a:gd name="T29" fmla="*/ 247 h 520"/>
                <a:gd name="T30" fmla="*/ 858 w 1351"/>
                <a:gd name="T31" fmla="*/ 520 h 520"/>
                <a:gd name="T32" fmla="*/ 852 w 1351"/>
                <a:gd name="T33" fmla="*/ 254 h 520"/>
                <a:gd name="T34" fmla="*/ 986 w 1351"/>
                <a:gd name="T35" fmla="*/ 245 h 520"/>
                <a:gd name="T36" fmla="*/ 1105 w 1351"/>
                <a:gd name="T37" fmla="*/ 230 h 520"/>
                <a:gd name="T38" fmla="*/ 1205 w 1351"/>
                <a:gd name="T39" fmla="*/ 213 h 520"/>
                <a:gd name="T40" fmla="*/ 1284 w 1351"/>
                <a:gd name="T41" fmla="*/ 190 h 520"/>
                <a:gd name="T42" fmla="*/ 1328 w 1351"/>
                <a:gd name="T43" fmla="*/ 167 h 520"/>
                <a:gd name="T44" fmla="*/ 1322 w 1351"/>
                <a:gd name="T45" fmla="*/ 144 h 520"/>
                <a:gd name="T46" fmla="*/ 1313 w 1351"/>
                <a:gd name="T47" fmla="*/ 152 h 520"/>
                <a:gd name="T48" fmla="*/ 1269 w 1351"/>
                <a:gd name="T49" fmla="*/ 175 h 520"/>
                <a:gd name="T50" fmla="*/ 1252 w 1351"/>
                <a:gd name="T51" fmla="*/ 181 h 520"/>
                <a:gd name="T52" fmla="*/ 1252 w 1351"/>
                <a:gd name="T53" fmla="*/ 181 h 520"/>
                <a:gd name="T54" fmla="*/ 1169 w 1351"/>
                <a:gd name="T55" fmla="*/ 201 h 520"/>
                <a:gd name="T56" fmla="*/ 1063 w 1351"/>
                <a:gd name="T57" fmla="*/ 219 h 520"/>
                <a:gd name="T58" fmla="*/ 938 w 1351"/>
                <a:gd name="T59" fmla="*/ 230 h 520"/>
                <a:gd name="T60" fmla="*/ 840 w 1351"/>
                <a:gd name="T61" fmla="*/ 236 h 520"/>
                <a:gd name="T62" fmla="*/ 846 w 1351"/>
                <a:gd name="T63" fmla="*/ 502 h 520"/>
                <a:gd name="T64" fmla="*/ 558 w 1351"/>
                <a:gd name="T65" fmla="*/ 514 h 520"/>
                <a:gd name="T66" fmla="*/ 456 w 1351"/>
                <a:gd name="T67" fmla="*/ 235 h 520"/>
                <a:gd name="T68" fmla="*/ 363 w 1351"/>
                <a:gd name="T69" fmla="*/ 229 h 520"/>
                <a:gd name="T70" fmla="*/ 369 w 1351"/>
                <a:gd name="T71" fmla="*/ 438 h 520"/>
                <a:gd name="T72" fmla="*/ 57 w 1351"/>
                <a:gd name="T73" fmla="*/ 450 h 520"/>
                <a:gd name="T74" fmla="*/ 72 w 1351"/>
                <a:gd name="T75" fmla="*/ 180 h 520"/>
                <a:gd name="T76" fmla="*/ 49 w 1351"/>
                <a:gd name="T77" fmla="*/ 178 h 520"/>
                <a:gd name="T78" fmla="*/ 49 w 1351"/>
                <a:gd name="T79" fmla="*/ 178 h 520"/>
                <a:gd name="T80" fmla="*/ 34 w 1351"/>
                <a:gd name="T81" fmla="*/ 162 h 520"/>
                <a:gd name="T82" fmla="*/ 18 w 1351"/>
                <a:gd name="T83" fmla="*/ 153 h 520"/>
                <a:gd name="T84" fmla="*/ 18 w 1351"/>
                <a:gd name="T85" fmla="*/ 153 h 520"/>
                <a:gd name="T86" fmla="*/ 21 w 1351"/>
                <a:gd name="T87" fmla="*/ 137 h 520"/>
                <a:gd name="T88" fmla="*/ 18 w 1351"/>
                <a:gd name="T89" fmla="*/ 118 h 520"/>
                <a:gd name="T90" fmla="*/ 18 w 1351"/>
                <a:gd name="T91" fmla="*/ 118 h 520"/>
                <a:gd name="T92" fmla="*/ 21 w 1351"/>
                <a:gd name="T93" fmla="*/ 115 h 520"/>
                <a:gd name="T94" fmla="*/ 13 w 1351"/>
                <a:gd name="T95" fmla="*/ 9 h 520"/>
                <a:gd name="T96" fmla="*/ 609 w 1351"/>
                <a:gd name="T97" fmla="*/ 31 h 520"/>
                <a:gd name="T98" fmla="*/ 826 w 1351"/>
                <a:gd name="T99" fmla="*/ 33 h 520"/>
                <a:gd name="T100" fmla="*/ 1343 w 1351"/>
                <a:gd name="T101" fmla="*/ 52 h 520"/>
                <a:gd name="T102" fmla="*/ 1324 w 1351"/>
                <a:gd name="T103" fmla="*/ 141 h 520"/>
                <a:gd name="T104" fmla="*/ 1322 w 1351"/>
                <a:gd name="T105" fmla="*/ 14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1" h="520">
                  <a:moveTo>
                    <a:pt x="1342" y="150"/>
                  </a:moveTo>
                  <a:lnTo>
                    <a:pt x="1342" y="147"/>
                  </a:lnTo>
                  <a:lnTo>
                    <a:pt x="1349" y="46"/>
                  </a:lnTo>
                  <a:lnTo>
                    <a:pt x="1351" y="34"/>
                  </a:lnTo>
                  <a:lnTo>
                    <a:pt x="1339" y="34"/>
                  </a:lnTo>
                  <a:lnTo>
                    <a:pt x="966" y="24"/>
                  </a:lnTo>
                  <a:lnTo>
                    <a:pt x="896" y="19"/>
                  </a:lnTo>
                  <a:lnTo>
                    <a:pt x="822" y="15"/>
                  </a:lnTo>
                  <a:lnTo>
                    <a:pt x="745" y="14"/>
                  </a:lnTo>
                  <a:lnTo>
                    <a:pt x="664" y="12"/>
                  </a:lnTo>
                  <a:lnTo>
                    <a:pt x="605" y="14"/>
                  </a:lnTo>
                  <a:lnTo>
                    <a:pt x="545" y="14"/>
                  </a:lnTo>
                  <a:lnTo>
                    <a:pt x="11" y="0"/>
                  </a:lnTo>
                  <a:lnTo>
                    <a:pt x="5" y="0"/>
                  </a:lnTo>
                  <a:lnTo>
                    <a:pt x="5" y="6"/>
                  </a:lnTo>
                  <a:lnTo>
                    <a:pt x="3" y="107"/>
                  </a:lnTo>
                  <a:lnTo>
                    <a:pt x="12" y="110"/>
                  </a:lnTo>
                  <a:lnTo>
                    <a:pt x="5" y="103"/>
                  </a:lnTo>
                  <a:lnTo>
                    <a:pt x="2" y="109"/>
                  </a:lnTo>
                  <a:lnTo>
                    <a:pt x="0" y="115"/>
                  </a:lnTo>
                  <a:lnTo>
                    <a:pt x="0" y="120"/>
                  </a:lnTo>
                  <a:lnTo>
                    <a:pt x="2" y="126"/>
                  </a:lnTo>
                  <a:lnTo>
                    <a:pt x="3" y="131"/>
                  </a:lnTo>
                  <a:lnTo>
                    <a:pt x="6" y="146"/>
                  </a:lnTo>
                  <a:lnTo>
                    <a:pt x="9" y="152"/>
                  </a:lnTo>
                  <a:lnTo>
                    <a:pt x="12" y="159"/>
                  </a:lnTo>
                  <a:lnTo>
                    <a:pt x="16" y="165"/>
                  </a:lnTo>
                  <a:lnTo>
                    <a:pt x="24" y="172"/>
                  </a:lnTo>
                  <a:lnTo>
                    <a:pt x="33" y="178"/>
                  </a:lnTo>
                  <a:lnTo>
                    <a:pt x="43" y="184"/>
                  </a:lnTo>
                  <a:lnTo>
                    <a:pt x="51" y="187"/>
                  </a:lnTo>
                  <a:lnTo>
                    <a:pt x="63" y="193"/>
                  </a:lnTo>
                  <a:lnTo>
                    <a:pt x="63" y="184"/>
                  </a:lnTo>
                  <a:lnTo>
                    <a:pt x="54" y="181"/>
                  </a:lnTo>
                  <a:lnTo>
                    <a:pt x="51" y="224"/>
                  </a:lnTo>
                  <a:lnTo>
                    <a:pt x="39" y="444"/>
                  </a:lnTo>
                  <a:lnTo>
                    <a:pt x="39" y="456"/>
                  </a:lnTo>
                  <a:lnTo>
                    <a:pt x="381" y="456"/>
                  </a:lnTo>
                  <a:lnTo>
                    <a:pt x="381" y="241"/>
                  </a:lnTo>
                  <a:lnTo>
                    <a:pt x="372" y="238"/>
                  </a:lnTo>
                  <a:lnTo>
                    <a:pt x="375" y="247"/>
                  </a:lnTo>
                  <a:lnTo>
                    <a:pt x="417" y="250"/>
                  </a:lnTo>
                  <a:lnTo>
                    <a:pt x="460" y="253"/>
                  </a:lnTo>
                  <a:lnTo>
                    <a:pt x="552" y="256"/>
                  </a:lnTo>
                  <a:lnTo>
                    <a:pt x="550" y="247"/>
                  </a:lnTo>
                  <a:lnTo>
                    <a:pt x="541" y="244"/>
                  </a:lnTo>
                  <a:lnTo>
                    <a:pt x="541" y="520"/>
                  </a:lnTo>
                  <a:lnTo>
                    <a:pt x="858" y="520"/>
                  </a:lnTo>
                  <a:lnTo>
                    <a:pt x="858" y="248"/>
                  </a:lnTo>
                  <a:lnTo>
                    <a:pt x="849" y="245"/>
                  </a:lnTo>
                  <a:lnTo>
                    <a:pt x="852" y="254"/>
                  </a:lnTo>
                  <a:lnTo>
                    <a:pt x="898" y="251"/>
                  </a:lnTo>
                  <a:lnTo>
                    <a:pt x="943" y="248"/>
                  </a:lnTo>
                  <a:lnTo>
                    <a:pt x="986" y="245"/>
                  </a:lnTo>
                  <a:lnTo>
                    <a:pt x="1027" y="241"/>
                  </a:lnTo>
                  <a:lnTo>
                    <a:pt x="1068" y="236"/>
                  </a:lnTo>
                  <a:lnTo>
                    <a:pt x="1105" y="230"/>
                  </a:lnTo>
                  <a:lnTo>
                    <a:pt x="1141" y="224"/>
                  </a:lnTo>
                  <a:lnTo>
                    <a:pt x="1173" y="219"/>
                  </a:lnTo>
                  <a:lnTo>
                    <a:pt x="1205" y="213"/>
                  </a:lnTo>
                  <a:lnTo>
                    <a:pt x="1231" y="205"/>
                  </a:lnTo>
                  <a:lnTo>
                    <a:pt x="1257" y="199"/>
                  </a:lnTo>
                  <a:lnTo>
                    <a:pt x="1284" y="190"/>
                  </a:lnTo>
                  <a:lnTo>
                    <a:pt x="1301" y="181"/>
                  </a:lnTo>
                  <a:lnTo>
                    <a:pt x="1318" y="174"/>
                  </a:lnTo>
                  <a:lnTo>
                    <a:pt x="1328" y="167"/>
                  </a:lnTo>
                  <a:lnTo>
                    <a:pt x="1339" y="156"/>
                  </a:lnTo>
                  <a:lnTo>
                    <a:pt x="1342" y="150"/>
                  </a:lnTo>
                  <a:close/>
                  <a:moveTo>
                    <a:pt x="1322" y="144"/>
                  </a:moveTo>
                  <a:lnTo>
                    <a:pt x="1330" y="150"/>
                  </a:lnTo>
                  <a:lnTo>
                    <a:pt x="1322" y="144"/>
                  </a:lnTo>
                  <a:lnTo>
                    <a:pt x="1313" y="152"/>
                  </a:lnTo>
                  <a:lnTo>
                    <a:pt x="1303" y="159"/>
                  </a:lnTo>
                  <a:lnTo>
                    <a:pt x="1287" y="167"/>
                  </a:lnTo>
                  <a:lnTo>
                    <a:pt x="1269" y="175"/>
                  </a:lnTo>
                  <a:lnTo>
                    <a:pt x="1246" y="183"/>
                  </a:lnTo>
                  <a:lnTo>
                    <a:pt x="1254" y="190"/>
                  </a:lnTo>
                  <a:lnTo>
                    <a:pt x="1252" y="181"/>
                  </a:lnTo>
                  <a:lnTo>
                    <a:pt x="1246" y="183"/>
                  </a:lnTo>
                  <a:lnTo>
                    <a:pt x="1254" y="190"/>
                  </a:lnTo>
                  <a:lnTo>
                    <a:pt x="1252" y="181"/>
                  </a:lnTo>
                  <a:lnTo>
                    <a:pt x="1227" y="187"/>
                  </a:lnTo>
                  <a:lnTo>
                    <a:pt x="1200" y="195"/>
                  </a:lnTo>
                  <a:lnTo>
                    <a:pt x="1169" y="201"/>
                  </a:lnTo>
                  <a:lnTo>
                    <a:pt x="1136" y="207"/>
                  </a:lnTo>
                  <a:lnTo>
                    <a:pt x="1100" y="213"/>
                  </a:lnTo>
                  <a:lnTo>
                    <a:pt x="1063" y="219"/>
                  </a:lnTo>
                  <a:lnTo>
                    <a:pt x="1023" y="223"/>
                  </a:lnTo>
                  <a:lnTo>
                    <a:pt x="981" y="227"/>
                  </a:lnTo>
                  <a:lnTo>
                    <a:pt x="938" y="230"/>
                  </a:lnTo>
                  <a:lnTo>
                    <a:pt x="893" y="233"/>
                  </a:lnTo>
                  <a:lnTo>
                    <a:pt x="846" y="236"/>
                  </a:lnTo>
                  <a:lnTo>
                    <a:pt x="840" y="236"/>
                  </a:lnTo>
                  <a:lnTo>
                    <a:pt x="840" y="508"/>
                  </a:lnTo>
                  <a:lnTo>
                    <a:pt x="849" y="511"/>
                  </a:lnTo>
                  <a:lnTo>
                    <a:pt x="846" y="502"/>
                  </a:lnTo>
                  <a:lnTo>
                    <a:pt x="547" y="502"/>
                  </a:lnTo>
                  <a:lnTo>
                    <a:pt x="550" y="511"/>
                  </a:lnTo>
                  <a:lnTo>
                    <a:pt x="558" y="514"/>
                  </a:lnTo>
                  <a:lnTo>
                    <a:pt x="558" y="238"/>
                  </a:lnTo>
                  <a:lnTo>
                    <a:pt x="547" y="238"/>
                  </a:lnTo>
                  <a:lnTo>
                    <a:pt x="456" y="235"/>
                  </a:lnTo>
                  <a:lnTo>
                    <a:pt x="413" y="232"/>
                  </a:lnTo>
                  <a:lnTo>
                    <a:pt x="371" y="229"/>
                  </a:lnTo>
                  <a:lnTo>
                    <a:pt x="363" y="229"/>
                  </a:lnTo>
                  <a:lnTo>
                    <a:pt x="363" y="444"/>
                  </a:lnTo>
                  <a:lnTo>
                    <a:pt x="372" y="447"/>
                  </a:lnTo>
                  <a:lnTo>
                    <a:pt x="369" y="438"/>
                  </a:lnTo>
                  <a:lnTo>
                    <a:pt x="45" y="438"/>
                  </a:lnTo>
                  <a:lnTo>
                    <a:pt x="48" y="447"/>
                  </a:lnTo>
                  <a:lnTo>
                    <a:pt x="57" y="450"/>
                  </a:lnTo>
                  <a:lnTo>
                    <a:pt x="69" y="230"/>
                  </a:lnTo>
                  <a:lnTo>
                    <a:pt x="72" y="187"/>
                  </a:lnTo>
                  <a:lnTo>
                    <a:pt x="72" y="180"/>
                  </a:lnTo>
                  <a:lnTo>
                    <a:pt x="63" y="177"/>
                  </a:lnTo>
                  <a:lnTo>
                    <a:pt x="46" y="169"/>
                  </a:lnTo>
                  <a:lnTo>
                    <a:pt x="49" y="178"/>
                  </a:lnTo>
                  <a:lnTo>
                    <a:pt x="54" y="174"/>
                  </a:lnTo>
                  <a:lnTo>
                    <a:pt x="46" y="169"/>
                  </a:lnTo>
                  <a:lnTo>
                    <a:pt x="49" y="178"/>
                  </a:lnTo>
                  <a:lnTo>
                    <a:pt x="54" y="174"/>
                  </a:lnTo>
                  <a:lnTo>
                    <a:pt x="43" y="168"/>
                  </a:lnTo>
                  <a:lnTo>
                    <a:pt x="34" y="162"/>
                  </a:lnTo>
                  <a:lnTo>
                    <a:pt x="27" y="155"/>
                  </a:lnTo>
                  <a:lnTo>
                    <a:pt x="22" y="149"/>
                  </a:lnTo>
                  <a:lnTo>
                    <a:pt x="18" y="153"/>
                  </a:lnTo>
                  <a:lnTo>
                    <a:pt x="27" y="155"/>
                  </a:lnTo>
                  <a:lnTo>
                    <a:pt x="22" y="149"/>
                  </a:lnTo>
                  <a:lnTo>
                    <a:pt x="18" y="153"/>
                  </a:lnTo>
                  <a:lnTo>
                    <a:pt x="27" y="155"/>
                  </a:lnTo>
                  <a:lnTo>
                    <a:pt x="24" y="149"/>
                  </a:lnTo>
                  <a:lnTo>
                    <a:pt x="21" y="137"/>
                  </a:lnTo>
                  <a:lnTo>
                    <a:pt x="19" y="129"/>
                  </a:lnTo>
                  <a:lnTo>
                    <a:pt x="18" y="123"/>
                  </a:lnTo>
                  <a:lnTo>
                    <a:pt x="18" y="118"/>
                  </a:lnTo>
                  <a:lnTo>
                    <a:pt x="9" y="116"/>
                  </a:lnTo>
                  <a:lnTo>
                    <a:pt x="16" y="123"/>
                  </a:lnTo>
                  <a:lnTo>
                    <a:pt x="18" y="118"/>
                  </a:lnTo>
                  <a:lnTo>
                    <a:pt x="9" y="116"/>
                  </a:lnTo>
                  <a:lnTo>
                    <a:pt x="16" y="123"/>
                  </a:lnTo>
                  <a:lnTo>
                    <a:pt x="21" y="115"/>
                  </a:lnTo>
                  <a:lnTo>
                    <a:pt x="21" y="113"/>
                  </a:lnTo>
                  <a:lnTo>
                    <a:pt x="22" y="12"/>
                  </a:lnTo>
                  <a:lnTo>
                    <a:pt x="13" y="9"/>
                  </a:lnTo>
                  <a:lnTo>
                    <a:pt x="16" y="18"/>
                  </a:lnTo>
                  <a:lnTo>
                    <a:pt x="551" y="31"/>
                  </a:lnTo>
                  <a:lnTo>
                    <a:pt x="609" y="31"/>
                  </a:lnTo>
                  <a:lnTo>
                    <a:pt x="670" y="30"/>
                  </a:lnTo>
                  <a:lnTo>
                    <a:pt x="749" y="31"/>
                  </a:lnTo>
                  <a:lnTo>
                    <a:pt x="826" y="33"/>
                  </a:lnTo>
                  <a:lnTo>
                    <a:pt x="901" y="37"/>
                  </a:lnTo>
                  <a:lnTo>
                    <a:pt x="971" y="42"/>
                  </a:lnTo>
                  <a:lnTo>
                    <a:pt x="1343" y="52"/>
                  </a:lnTo>
                  <a:lnTo>
                    <a:pt x="1340" y="43"/>
                  </a:lnTo>
                  <a:lnTo>
                    <a:pt x="1331" y="40"/>
                  </a:lnTo>
                  <a:lnTo>
                    <a:pt x="1324" y="141"/>
                  </a:lnTo>
                  <a:lnTo>
                    <a:pt x="1333" y="144"/>
                  </a:lnTo>
                  <a:lnTo>
                    <a:pt x="1325" y="138"/>
                  </a:lnTo>
                  <a:lnTo>
                    <a:pt x="1322" y="1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88"/>
            <p:cNvSpPr>
              <a:spLocks/>
            </p:cNvSpPr>
            <p:nvPr/>
          </p:nvSpPr>
          <p:spPr bwMode="auto">
            <a:xfrm>
              <a:off x="4560888" y="5654676"/>
              <a:ext cx="576263" cy="190500"/>
            </a:xfrm>
            <a:custGeom>
              <a:avLst/>
              <a:gdLst>
                <a:gd name="T0" fmla="*/ 184 w 363"/>
                <a:gd name="T1" fmla="*/ 7 h 120"/>
                <a:gd name="T2" fmla="*/ 159 w 363"/>
                <a:gd name="T3" fmla="*/ 10 h 120"/>
                <a:gd name="T4" fmla="*/ 132 w 363"/>
                <a:gd name="T5" fmla="*/ 19 h 120"/>
                <a:gd name="T6" fmla="*/ 105 w 363"/>
                <a:gd name="T7" fmla="*/ 31 h 120"/>
                <a:gd name="T8" fmla="*/ 80 w 363"/>
                <a:gd name="T9" fmla="*/ 44 h 120"/>
                <a:gd name="T10" fmla="*/ 56 w 363"/>
                <a:gd name="T11" fmla="*/ 58 h 120"/>
                <a:gd name="T12" fmla="*/ 50 w 363"/>
                <a:gd name="T13" fmla="*/ 61 h 120"/>
                <a:gd name="T14" fmla="*/ 41 w 363"/>
                <a:gd name="T15" fmla="*/ 67 h 120"/>
                <a:gd name="T16" fmla="*/ 31 w 363"/>
                <a:gd name="T17" fmla="*/ 74 h 120"/>
                <a:gd name="T18" fmla="*/ 22 w 363"/>
                <a:gd name="T19" fmla="*/ 81 h 120"/>
                <a:gd name="T20" fmla="*/ 11 w 363"/>
                <a:gd name="T21" fmla="*/ 90 h 120"/>
                <a:gd name="T22" fmla="*/ 4 w 363"/>
                <a:gd name="T23" fmla="*/ 99 h 120"/>
                <a:gd name="T24" fmla="*/ 0 w 363"/>
                <a:gd name="T25" fmla="*/ 107 h 120"/>
                <a:gd name="T26" fmla="*/ 0 w 363"/>
                <a:gd name="T27" fmla="*/ 114 h 120"/>
                <a:gd name="T28" fmla="*/ 4 w 363"/>
                <a:gd name="T29" fmla="*/ 119 h 120"/>
                <a:gd name="T30" fmla="*/ 16 w 363"/>
                <a:gd name="T31" fmla="*/ 120 h 120"/>
                <a:gd name="T32" fmla="*/ 61 w 363"/>
                <a:gd name="T33" fmla="*/ 116 h 120"/>
                <a:gd name="T34" fmla="*/ 105 w 363"/>
                <a:gd name="T35" fmla="*/ 105 h 120"/>
                <a:gd name="T36" fmla="*/ 148 w 363"/>
                <a:gd name="T37" fmla="*/ 95 h 120"/>
                <a:gd name="T38" fmla="*/ 193 w 363"/>
                <a:gd name="T39" fmla="*/ 84 h 120"/>
                <a:gd name="T40" fmla="*/ 236 w 363"/>
                <a:gd name="T41" fmla="*/ 81 h 120"/>
                <a:gd name="T42" fmla="*/ 247 w 363"/>
                <a:gd name="T43" fmla="*/ 79 h 120"/>
                <a:gd name="T44" fmla="*/ 253 w 363"/>
                <a:gd name="T45" fmla="*/ 73 h 120"/>
                <a:gd name="T46" fmla="*/ 257 w 363"/>
                <a:gd name="T47" fmla="*/ 65 h 120"/>
                <a:gd name="T48" fmla="*/ 260 w 363"/>
                <a:gd name="T49" fmla="*/ 56 h 120"/>
                <a:gd name="T50" fmla="*/ 266 w 363"/>
                <a:gd name="T51" fmla="*/ 49 h 120"/>
                <a:gd name="T52" fmla="*/ 269 w 363"/>
                <a:gd name="T53" fmla="*/ 49 h 120"/>
                <a:gd name="T54" fmla="*/ 278 w 363"/>
                <a:gd name="T55" fmla="*/ 55 h 120"/>
                <a:gd name="T56" fmla="*/ 288 w 363"/>
                <a:gd name="T57" fmla="*/ 61 h 120"/>
                <a:gd name="T58" fmla="*/ 302 w 363"/>
                <a:gd name="T59" fmla="*/ 67 h 120"/>
                <a:gd name="T60" fmla="*/ 317 w 363"/>
                <a:gd name="T61" fmla="*/ 70 h 120"/>
                <a:gd name="T62" fmla="*/ 335 w 363"/>
                <a:gd name="T63" fmla="*/ 68 h 120"/>
                <a:gd name="T64" fmla="*/ 348 w 363"/>
                <a:gd name="T65" fmla="*/ 64 h 120"/>
                <a:gd name="T66" fmla="*/ 357 w 363"/>
                <a:gd name="T67" fmla="*/ 59 h 120"/>
                <a:gd name="T68" fmla="*/ 361 w 363"/>
                <a:gd name="T69" fmla="*/ 56 h 120"/>
                <a:gd name="T70" fmla="*/ 363 w 363"/>
                <a:gd name="T71" fmla="*/ 49 h 120"/>
                <a:gd name="T72" fmla="*/ 363 w 363"/>
                <a:gd name="T73" fmla="*/ 38 h 120"/>
                <a:gd name="T74" fmla="*/ 363 w 363"/>
                <a:gd name="T75" fmla="*/ 22 h 120"/>
                <a:gd name="T76" fmla="*/ 360 w 363"/>
                <a:gd name="T77" fmla="*/ 13 h 120"/>
                <a:gd name="T78" fmla="*/ 351 w 363"/>
                <a:gd name="T79" fmla="*/ 6 h 120"/>
                <a:gd name="T80" fmla="*/ 336 w 363"/>
                <a:gd name="T81" fmla="*/ 1 h 120"/>
                <a:gd name="T82" fmla="*/ 320 w 363"/>
                <a:gd name="T83" fmla="*/ 0 h 120"/>
                <a:gd name="T84" fmla="*/ 299 w 363"/>
                <a:gd name="T85" fmla="*/ 0 h 120"/>
                <a:gd name="T86" fmla="*/ 278 w 363"/>
                <a:gd name="T87" fmla="*/ 0 h 120"/>
                <a:gd name="T88" fmla="*/ 256 w 363"/>
                <a:gd name="T89" fmla="*/ 1 h 120"/>
                <a:gd name="T90" fmla="*/ 235 w 363"/>
                <a:gd name="T91" fmla="*/ 3 h 120"/>
                <a:gd name="T92" fmla="*/ 214 w 363"/>
                <a:gd name="T93" fmla="*/ 6 h 120"/>
                <a:gd name="T94" fmla="*/ 198 w 363"/>
                <a:gd name="T95" fmla="*/ 7 h 120"/>
                <a:gd name="T96" fmla="*/ 184 w 363"/>
                <a:gd name="T97" fmla="*/ 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 h="120">
                  <a:moveTo>
                    <a:pt x="184" y="7"/>
                  </a:moveTo>
                  <a:lnTo>
                    <a:pt x="159" y="10"/>
                  </a:lnTo>
                  <a:lnTo>
                    <a:pt x="132" y="19"/>
                  </a:lnTo>
                  <a:lnTo>
                    <a:pt x="105" y="31"/>
                  </a:lnTo>
                  <a:lnTo>
                    <a:pt x="80" y="44"/>
                  </a:lnTo>
                  <a:lnTo>
                    <a:pt x="56" y="58"/>
                  </a:lnTo>
                  <a:lnTo>
                    <a:pt x="50" y="61"/>
                  </a:lnTo>
                  <a:lnTo>
                    <a:pt x="41" y="67"/>
                  </a:lnTo>
                  <a:lnTo>
                    <a:pt x="31" y="74"/>
                  </a:lnTo>
                  <a:lnTo>
                    <a:pt x="22" y="81"/>
                  </a:lnTo>
                  <a:lnTo>
                    <a:pt x="11" y="90"/>
                  </a:lnTo>
                  <a:lnTo>
                    <a:pt x="4" y="99"/>
                  </a:lnTo>
                  <a:lnTo>
                    <a:pt x="0" y="107"/>
                  </a:lnTo>
                  <a:lnTo>
                    <a:pt x="0" y="114"/>
                  </a:lnTo>
                  <a:lnTo>
                    <a:pt x="4" y="119"/>
                  </a:lnTo>
                  <a:lnTo>
                    <a:pt x="16" y="120"/>
                  </a:lnTo>
                  <a:lnTo>
                    <a:pt x="61" y="116"/>
                  </a:lnTo>
                  <a:lnTo>
                    <a:pt x="105" y="105"/>
                  </a:lnTo>
                  <a:lnTo>
                    <a:pt x="148" y="95"/>
                  </a:lnTo>
                  <a:lnTo>
                    <a:pt x="193" y="84"/>
                  </a:lnTo>
                  <a:lnTo>
                    <a:pt x="236" y="81"/>
                  </a:lnTo>
                  <a:lnTo>
                    <a:pt x="247" y="79"/>
                  </a:lnTo>
                  <a:lnTo>
                    <a:pt x="253" y="73"/>
                  </a:lnTo>
                  <a:lnTo>
                    <a:pt x="257" y="65"/>
                  </a:lnTo>
                  <a:lnTo>
                    <a:pt x="260" y="56"/>
                  </a:lnTo>
                  <a:lnTo>
                    <a:pt x="266" y="49"/>
                  </a:lnTo>
                  <a:lnTo>
                    <a:pt x="269" y="49"/>
                  </a:lnTo>
                  <a:lnTo>
                    <a:pt x="278" y="55"/>
                  </a:lnTo>
                  <a:lnTo>
                    <a:pt x="288" y="61"/>
                  </a:lnTo>
                  <a:lnTo>
                    <a:pt x="302" y="67"/>
                  </a:lnTo>
                  <a:lnTo>
                    <a:pt x="317" y="70"/>
                  </a:lnTo>
                  <a:lnTo>
                    <a:pt x="335" y="68"/>
                  </a:lnTo>
                  <a:lnTo>
                    <a:pt x="348" y="64"/>
                  </a:lnTo>
                  <a:lnTo>
                    <a:pt x="357" y="59"/>
                  </a:lnTo>
                  <a:lnTo>
                    <a:pt x="361" y="56"/>
                  </a:lnTo>
                  <a:lnTo>
                    <a:pt x="363" y="49"/>
                  </a:lnTo>
                  <a:lnTo>
                    <a:pt x="363" y="38"/>
                  </a:lnTo>
                  <a:lnTo>
                    <a:pt x="363" y="22"/>
                  </a:lnTo>
                  <a:lnTo>
                    <a:pt x="360" y="13"/>
                  </a:lnTo>
                  <a:lnTo>
                    <a:pt x="351" y="6"/>
                  </a:lnTo>
                  <a:lnTo>
                    <a:pt x="336" y="1"/>
                  </a:lnTo>
                  <a:lnTo>
                    <a:pt x="320" y="0"/>
                  </a:lnTo>
                  <a:lnTo>
                    <a:pt x="299" y="0"/>
                  </a:lnTo>
                  <a:lnTo>
                    <a:pt x="278" y="0"/>
                  </a:lnTo>
                  <a:lnTo>
                    <a:pt x="256" y="1"/>
                  </a:lnTo>
                  <a:lnTo>
                    <a:pt x="235" y="3"/>
                  </a:lnTo>
                  <a:lnTo>
                    <a:pt x="214" y="6"/>
                  </a:lnTo>
                  <a:lnTo>
                    <a:pt x="198" y="7"/>
                  </a:lnTo>
                  <a:lnTo>
                    <a:pt x="184" y="7"/>
                  </a:lnTo>
                  <a:close/>
                </a:path>
              </a:pathLst>
            </a:custGeom>
            <a:solidFill>
              <a:srgbClr val="3B0A00"/>
            </a:solidFill>
            <a:ln w="0">
              <a:solidFill>
                <a:srgbClr val="3B0A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89"/>
            <p:cNvSpPr>
              <a:spLocks noEditPoints="1"/>
            </p:cNvSpPr>
            <p:nvPr/>
          </p:nvSpPr>
          <p:spPr bwMode="auto">
            <a:xfrm>
              <a:off x="4551363" y="5645151"/>
              <a:ext cx="595313" cy="209550"/>
            </a:xfrm>
            <a:custGeom>
              <a:avLst/>
              <a:gdLst>
                <a:gd name="T0" fmla="*/ 138 w 375"/>
                <a:gd name="T1" fmla="*/ 19 h 132"/>
                <a:gd name="T2" fmla="*/ 86 w 375"/>
                <a:gd name="T3" fmla="*/ 44 h 132"/>
                <a:gd name="T4" fmla="*/ 49 w 375"/>
                <a:gd name="T5" fmla="*/ 64 h 132"/>
                <a:gd name="T6" fmla="*/ 11 w 375"/>
                <a:gd name="T7" fmla="*/ 93 h 132"/>
                <a:gd name="T8" fmla="*/ 0 w 375"/>
                <a:gd name="T9" fmla="*/ 120 h 132"/>
                <a:gd name="T10" fmla="*/ 25 w 375"/>
                <a:gd name="T11" fmla="*/ 132 h 132"/>
                <a:gd name="T12" fmla="*/ 107 w 375"/>
                <a:gd name="T13" fmla="*/ 119 h 132"/>
                <a:gd name="T14" fmla="*/ 190 w 375"/>
                <a:gd name="T15" fmla="*/ 99 h 132"/>
                <a:gd name="T16" fmla="*/ 251 w 375"/>
                <a:gd name="T17" fmla="*/ 92 h 132"/>
                <a:gd name="T18" fmla="*/ 272 w 375"/>
                <a:gd name="T19" fmla="*/ 68 h 132"/>
                <a:gd name="T20" fmla="*/ 275 w 375"/>
                <a:gd name="T21" fmla="*/ 55 h 132"/>
                <a:gd name="T22" fmla="*/ 281 w 375"/>
                <a:gd name="T23" fmla="*/ 59 h 132"/>
                <a:gd name="T24" fmla="*/ 276 w 375"/>
                <a:gd name="T25" fmla="*/ 61 h 132"/>
                <a:gd name="T26" fmla="*/ 302 w 375"/>
                <a:gd name="T27" fmla="*/ 76 h 132"/>
                <a:gd name="T28" fmla="*/ 330 w 375"/>
                <a:gd name="T29" fmla="*/ 82 h 132"/>
                <a:gd name="T30" fmla="*/ 361 w 375"/>
                <a:gd name="T31" fmla="*/ 73 h 132"/>
                <a:gd name="T32" fmla="*/ 373 w 375"/>
                <a:gd name="T33" fmla="*/ 65 h 132"/>
                <a:gd name="T34" fmla="*/ 373 w 375"/>
                <a:gd name="T35" fmla="*/ 21 h 132"/>
                <a:gd name="T36" fmla="*/ 354 w 375"/>
                <a:gd name="T37" fmla="*/ 7 h 132"/>
                <a:gd name="T38" fmla="*/ 291 w 375"/>
                <a:gd name="T39" fmla="*/ 0 h 132"/>
                <a:gd name="T40" fmla="*/ 218 w 375"/>
                <a:gd name="T41" fmla="*/ 6 h 132"/>
                <a:gd name="T42" fmla="*/ 187 w 375"/>
                <a:gd name="T43" fmla="*/ 9 h 132"/>
                <a:gd name="T44" fmla="*/ 201 w 375"/>
                <a:gd name="T45" fmla="*/ 18 h 132"/>
                <a:gd name="T46" fmla="*/ 236 w 375"/>
                <a:gd name="T47" fmla="*/ 15 h 132"/>
                <a:gd name="T48" fmla="*/ 324 w 375"/>
                <a:gd name="T49" fmla="*/ 12 h 132"/>
                <a:gd name="T50" fmla="*/ 355 w 375"/>
                <a:gd name="T51" fmla="*/ 12 h 132"/>
                <a:gd name="T52" fmla="*/ 355 w 375"/>
                <a:gd name="T53" fmla="*/ 12 h 132"/>
                <a:gd name="T54" fmla="*/ 363 w 375"/>
                <a:gd name="T55" fmla="*/ 16 h 132"/>
                <a:gd name="T56" fmla="*/ 363 w 375"/>
                <a:gd name="T57" fmla="*/ 16 h 132"/>
                <a:gd name="T58" fmla="*/ 363 w 375"/>
                <a:gd name="T59" fmla="*/ 27 h 132"/>
                <a:gd name="T60" fmla="*/ 363 w 375"/>
                <a:gd name="T61" fmla="*/ 46 h 132"/>
                <a:gd name="T62" fmla="*/ 363 w 375"/>
                <a:gd name="T63" fmla="*/ 46 h 132"/>
                <a:gd name="T64" fmla="*/ 358 w 375"/>
                <a:gd name="T65" fmla="*/ 62 h 132"/>
                <a:gd name="T66" fmla="*/ 357 w 375"/>
                <a:gd name="T67" fmla="*/ 62 h 132"/>
                <a:gd name="T68" fmla="*/ 357 w 375"/>
                <a:gd name="T69" fmla="*/ 62 h 132"/>
                <a:gd name="T70" fmla="*/ 326 w 375"/>
                <a:gd name="T71" fmla="*/ 71 h 132"/>
                <a:gd name="T72" fmla="*/ 303 w 375"/>
                <a:gd name="T73" fmla="*/ 71 h 132"/>
                <a:gd name="T74" fmla="*/ 303 w 375"/>
                <a:gd name="T75" fmla="*/ 71 h 132"/>
                <a:gd name="T76" fmla="*/ 288 w 375"/>
                <a:gd name="T77" fmla="*/ 58 h 132"/>
                <a:gd name="T78" fmla="*/ 272 w 375"/>
                <a:gd name="T79" fmla="*/ 49 h 132"/>
                <a:gd name="T80" fmla="*/ 260 w 375"/>
                <a:gd name="T81" fmla="*/ 61 h 132"/>
                <a:gd name="T82" fmla="*/ 242 w 375"/>
                <a:gd name="T83" fmla="*/ 83 h 132"/>
                <a:gd name="T84" fmla="*/ 242 w 375"/>
                <a:gd name="T85" fmla="*/ 83 h 132"/>
                <a:gd name="T86" fmla="*/ 239 w 375"/>
                <a:gd name="T87" fmla="*/ 83 h 132"/>
                <a:gd name="T88" fmla="*/ 157 w 375"/>
                <a:gd name="T89" fmla="*/ 95 h 132"/>
                <a:gd name="T90" fmla="*/ 75 w 375"/>
                <a:gd name="T91" fmla="*/ 114 h 132"/>
                <a:gd name="T92" fmla="*/ 11 w 375"/>
                <a:gd name="T93" fmla="*/ 120 h 132"/>
                <a:gd name="T94" fmla="*/ 11 w 375"/>
                <a:gd name="T95" fmla="*/ 120 h 132"/>
                <a:gd name="T96" fmla="*/ 11 w 375"/>
                <a:gd name="T97" fmla="*/ 120 h 132"/>
                <a:gd name="T98" fmla="*/ 11 w 375"/>
                <a:gd name="T99" fmla="*/ 120 h 132"/>
                <a:gd name="T100" fmla="*/ 11 w 375"/>
                <a:gd name="T101" fmla="*/ 120 h 132"/>
                <a:gd name="T102" fmla="*/ 11 w 375"/>
                <a:gd name="T103" fmla="*/ 122 h 132"/>
                <a:gd name="T104" fmla="*/ 11 w 375"/>
                <a:gd name="T105" fmla="*/ 122 h 132"/>
                <a:gd name="T106" fmla="*/ 23 w 375"/>
                <a:gd name="T107" fmla="*/ 101 h 132"/>
                <a:gd name="T108" fmla="*/ 61 w 375"/>
                <a:gd name="T109" fmla="*/ 71 h 132"/>
                <a:gd name="T110" fmla="*/ 98 w 375"/>
                <a:gd name="T111" fmla="*/ 52 h 132"/>
                <a:gd name="T112" fmla="*/ 141 w 375"/>
                <a:gd name="T113" fmla="*/ 24 h 132"/>
                <a:gd name="T114" fmla="*/ 141 w 375"/>
                <a:gd name="T115" fmla="*/ 24 h 132"/>
                <a:gd name="T116" fmla="*/ 177 w 375"/>
                <a:gd name="T117" fmla="*/ 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5" h="132">
                  <a:moveTo>
                    <a:pt x="172" y="9"/>
                  </a:moveTo>
                  <a:lnTo>
                    <a:pt x="156" y="13"/>
                  </a:lnTo>
                  <a:lnTo>
                    <a:pt x="138" y="19"/>
                  </a:lnTo>
                  <a:lnTo>
                    <a:pt x="135" y="21"/>
                  </a:lnTo>
                  <a:lnTo>
                    <a:pt x="119" y="28"/>
                  </a:lnTo>
                  <a:lnTo>
                    <a:pt x="86" y="44"/>
                  </a:lnTo>
                  <a:lnTo>
                    <a:pt x="58" y="59"/>
                  </a:lnTo>
                  <a:lnTo>
                    <a:pt x="53" y="62"/>
                  </a:lnTo>
                  <a:lnTo>
                    <a:pt x="49" y="64"/>
                  </a:lnTo>
                  <a:lnTo>
                    <a:pt x="37" y="73"/>
                  </a:lnTo>
                  <a:lnTo>
                    <a:pt x="25" y="83"/>
                  </a:lnTo>
                  <a:lnTo>
                    <a:pt x="11" y="93"/>
                  </a:lnTo>
                  <a:lnTo>
                    <a:pt x="3" y="104"/>
                  </a:lnTo>
                  <a:lnTo>
                    <a:pt x="0" y="110"/>
                  </a:lnTo>
                  <a:lnTo>
                    <a:pt x="0" y="120"/>
                  </a:lnTo>
                  <a:lnTo>
                    <a:pt x="7" y="128"/>
                  </a:lnTo>
                  <a:lnTo>
                    <a:pt x="16" y="131"/>
                  </a:lnTo>
                  <a:lnTo>
                    <a:pt x="25" y="132"/>
                  </a:lnTo>
                  <a:lnTo>
                    <a:pt x="52" y="129"/>
                  </a:lnTo>
                  <a:lnTo>
                    <a:pt x="80" y="125"/>
                  </a:lnTo>
                  <a:lnTo>
                    <a:pt x="107" y="119"/>
                  </a:lnTo>
                  <a:lnTo>
                    <a:pt x="135" y="113"/>
                  </a:lnTo>
                  <a:lnTo>
                    <a:pt x="162" y="105"/>
                  </a:lnTo>
                  <a:lnTo>
                    <a:pt x="190" y="99"/>
                  </a:lnTo>
                  <a:lnTo>
                    <a:pt x="217" y="95"/>
                  </a:lnTo>
                  <a:lnTo>
                    <a:pt x="245" y="93"/>
                  </a:lnTo>
                  <a:lnTo>
                    <a:pt x="251" y="92"/>
                  </a:lnTo>
                  <a:lnTo>
                    <a:pt x="260" y="87"/>
                  </a:lnTo>
                  <a:lnTo>
                    <a:pt x="266" y="79"/>
                  </a:lnTo>
                  <a:lnTo>
                    <a:pt x="272" y="68"/>
                  </a:lnTo>
                  <a:lnTo>
                    <a:pt x="278" y="59"/>
                  </a:lnTo>
                  <a:lnTo>
                    <a:pt x="281" y="59"/>
                  </a:lnTo>
                  <a:lnTo>
                    <a:pt x="275" y="55"/>
                  </a:lnTo>
                  <a:lnTo>
                    <a:pt x="272" y="59"/>
                  </a:lnTo>
                  <a:lnTo>
                    <a:pt x="278" y="61"/>
                  </a:lnTo>
                  <a:lnTo>
                    <a:pt x="281" y="59"/>
                  </a:lnTo>
                  <a:lnTo>
                    <a:pt x="275" y="55"/>
                  </a:lnTo>
                  <a:lnTo>
                    <a:pt x="272" y="59"/>
                  </a:lnTo>
                  <a:lnTo>
                    <a:pt x="276" y="61"/>
                  </a:lnTo>
                  <a:lnTo>
                    <a:pt x="284" y="65"/>
                  </a:lnTo>
                  <a:lnTo>
                    <a:pt x="291" y="71"/>
                  </a:lnTo>
                  <a:lnTo>
                    <a:pt x="302" y="76"/>
                  </a:lnTo>
                  <a:lnTo>
                    <a:pt x="306" y="77"/>
                  </a:lnTo>
                  <a:lnTo>
                    <a:pt x="317" y="80"/>
                  </a:lnTo>
                  <a:lnTo>
                    <a:pt x="330" y="82"/>
                  </a:lnTo>
                  <a:lnTo>
                    <a:pt x="345" y="80"/>
                  </a:lnTo>
                  <a:lnTo>
                    <a:pt x="354" y="76"/>
                  </a:lnTo>
                  <a:lnTo>
                    <a:pt x="361" y="73"/>
                  </a:lnTo>
                  <a:lnTo>
                    <a:pt x="364" y="71"/>
                  </a:lnTo>
                  <a:lnTo>
                    <a:pt x="370" y="70"/>
                  </a:lnTo>
                  <a:lnTo>
                    <a:pt x="373" y="65"/>
                  </a:lnTo>
                  <a:lnTo>
                    <a:pt x="375" y="61"/>
                  </a:lnTo>
                  <a:lnTo>
                    <a:pt x="375" y="31"/>
                  </a:lnTo>
                  <a:lnTo>
                    <a:pt x="373" y="21"/>
                  </a:lnTo>
                  <a:lnTo>
                    <a:pt x="364" y="12"/>
                  </a:lnTo>
                  <a:lnTo>
                    <a:pt x="358" y="9"/>
                  </a:lnTo>
                  <a:lnTo>
                    <a:pt x="354" y="7"/>
                  </a:lnTo>
                  <a:lnTo>
                    <a:pt x="333" y="1"/>
                  </a:lnTo>
                  <a:lnTo>
                    <a:pt x="320" y="1"/>
                  </a:lnTo>
                  <a:lnTo>
                    <a:pt x="291" y="0"/>
                  </a:lnTo>
                  <a:lnTo>
                    <a:pt x="262" y="3"/>
                  </a:lnTo>
                  <a:lnTo>
                    <a:pt x="232" y="4"/>
                  </a:lnTo>
                  <a:lnTo>
                    <a:pt x="218" y="6"/>
                  </a:lnTo>
                  <a:lnTo>
                    <a:pt x="207" y="7"/>
                  </a:lnTo>
                  <a:lnTo>
                    <a:pt x="196" y="7"/>
                  </a:lnTo>
                  <a:lnTo>
                    <a:pt x="187" y="9"/>
                  </a:lnTo>
                  <a:lnTo>
                    <a:pt x="172" y="9"/>
                  </a:lnTo>
                  <a:close/>
                  <a:moveTo>
                    <a:pt x="193" y="19"/>
                  </a:moveTo>
                  <a:lnTo>
                    <a:pt x="201" y="18"/>
                  </a:lnTo>
                  <a:lnTo>
                    <a:pt x="211" y="18"/>
                  </a:lnTo>
                  <a:lnTo>
                    <a:pt x="223" y="16"/>
                  </a:lnTo>
                  <a:lnTo>
                    <a:pt x="236" y="15"/>
                  </a:lnTo>
                  <a:lnTo>
                    <a:pt x="266" y="13"/>
                  </a:lnTo>
                  <a:lnTo>
                    <a:pt x="296" y="10"/>
                  </a:lnTo>
                  <a:lnTo>
                    <a:pt x="324" y="12"/>
                  </a:lnTo>
                  <a:lnTo>
                    <a:pt x="338" y="12"/>
                  </a:lnTo>
                  <a:lnTo>
                    <a:pt x="358" y="18"/>
                  </a:lnTo>
                  <a:lnTo>
                    <a:pt x="355" y="12"/>
                  </a:lnTo>
                  <a:lnTo>
                    <a:pt x="354" y="16"/>
                  </a:lnTo>
                  <a:lnTo>
                    <a:pt x="358" y="18"/>
                  </a:lnTo>
                  <a:lnTo>
                    <a:pt x="355" y="12"/>
                  </a:lnTo>
                  <a:lnTo>
                    <a:pt x="354" y="16"/>
                  </a:lnTo>
                  <a:lnTo>
                    <a:pt x="360" y="19"/>
                  </a:lnTo>
                  <a:lnTo>
                    <a:pt x="363" y="16"/>
                  </a:lnTo>
                  <a:lnTo>
                    <a:pt x="357" y="16"/>
                  </a:lnTo>
                  <a:lnTo>
                    <a:pt x="360" y="19"/>
                  </a:lnTo>
                  <a:lnTo>
                    <a:pt x="363" y="16"/>
                  </a:lnTo>
                  <a:lnTo>
                    <a:pt x="357" y="16"/>
                  </a:lnTo>
                  <a:lnTo>
                    <a:pt x="361" y="21"/>
                  </a:lnTo>
                  <a:lnTo>
                    <a:pt x="363" y="27"/>
                  </a:lnTo>
                  <a:lnTo>
                    <a:pt x="363" y="50"/>
                  </a:lnTo>
                  <a:lnTo>
                    <a:pt x="369" y="50"/>
                  </a:lnTo>
                  <a:lnTo>
                    <a:pt x="363" y="46"/>
                  </a:lnTo>
                  <a:lnTo>
                    <a:pt x="363" y="50"/>
                  </a:lnTo>
                  <a:lnTo>
                    <a:pt x="369" y="50"/>
                  </a:lnTo>
                  <a:lnTo>
                    <a:pt x="363" y="46"/>
                  </a:lnTo>
                  <a:lnTo>
                    <a:pt x="363" y="53"/>
                  </a:lnTo>
                  <a:lnTo>
                    <a:pt x="361" y="58"/>
                  </a:lnTo>
                  <a:lnTo>
                    <a:pt x="358" y="62"/>
                  </a:lnTo>
                  <a:lnTo>
                    <a:pt x="352" y="64"/>
                  </a:lnTo>
                  <a:lnTo>
                    <a:pt x="358" y="68"/>
                  </a:lnTo>
                  <a:lnTo>
                    <a:pt x="357" y="62"/>
                  </a:lnTo>
                  <a:lnTo>
                    <a:pt x="352" y="64"/>
                  </a:lnTo>
                  <a:lnTo>
                    <a:pt x="358" y="68"/>
                  </a:lnTo>
                  <a:lnTo>
                    <a:pt x="357" y="62"/>
                  </a:lnTo>
                  <a:lnTo>
                    <a:pt x="349" y="65"/>
                  </a:lnTo>
                  <a:lnTo>
                    <a:pt x="338" y="70"/>
                  </a:lnTo>
                  <a:lnTo>
                    <a:pt x="326" y="71"/>
                  </a:lnTo>
                  <a:lnTo>
                    <a:pt x="312" y="70"/>
                  </a:lnTo>
                  <a:lnTo>
                    <a:pt x="302" y="67"/>
                  </a:lnTo>
                  <a:lnTo>
                    <a:pt x="303" y="71"/>
                  </a:lnTo>
                  <a:lnTo>
                    <a:pt x="306" y="68"/>
                  </a:lnTo>
                  <a:lnTo>
                    <a:pt x="302" y="67"/>
                  </a:lnTo>
                  <a:lnTo>
                    <a:pt x="303" y="71"/>
                  </a:lnTo>
                  <a:lnTo>
                    <a:pt x="306" y="68"/>
                  </a:lnTo>
                  <a:lnTo>
                    <a:pt x="296" y="64"/>
                  </a:lnTo>
                  <a:lnTo>
                    <a:pt x="288" y="58"/>
                  </a:lnTo>
                  <a:lnTo>
                    <a:pt x="281" y="53"/>
                  </a:lnTo>
                  <a:lnTo>
                    <a:pt x="276" y="52"/>
                  </a:lnTo>
                  <a:lnTo>
                    <a:pt x="272" y="49"/>
                  </a:lnTo>
                  <a:lnTo>
                    <a:pt x="269" y="52"/>
                  </a:lnTo>
                  <a:lnTo>
                    <a:pt x="268" y="50"/>
                  </a:lnTo>
                  <a:lnTo>
                    <a:pt x="260" y="61"/>
                  </a:lnTo>
                  <a:lnTo>
                    <a:pt x="254" y="71"/>
                  </a:lnTo>
                  <a:lnTo>
                    <a:pt x="248" y="80"/>
                  </a:lnTo>
                  <a:lnTo>
                    <a:pt x="242" y="83"/>
                  </a:lnTo>
                  <a:lnTo>
                    <a:pt x="248" y="86"/>
                  </a:lnTo>
                  <a:lnTo>
                    <a:pt x="247" y="82"/>
                  </a:lnTo>
                  <a:lnTo>
                    <a:pt x="242" y="83"/>
                  </a:lnTo>
                  <a:lnTo>
                    <a:pt x="248" y="86"/>
                  </a:lnTo>
                  <a:lnTo>
                    <a:pt x="247" y="82"/>
                  </a:lnTo>
                  <a:lnTo>
                    <a:pt x="239" y="83"/>
                  </a:lnTo>
                  <a:lnTo>
                    <a:pt x="212" y="85"/>
                  </a:lnTo>
                  <a:lnTo>
                    <a:pt x="186" y="89"/>
                  </a:lnTo>
                  <a:lnTo>
                    <a:pt x="157" y="95"/>
                  </a:lnTo>
                  <a:lnTo>
                    <a:pt x="131" y="102"/>
                  </a:lnTo>
                  <a:lnTo>
                    <a:pt x="102" y="108"/>
                  </a:lnTo>
                  <a:lnTo>
                    <a:pt x="75" y="114"/>
                  </a:lnTo>
                  <a:lnTo>
                    <a:pt x="47" y="119"/>
                  </a:lnTo>
                  <a:lnTo>
                    <a:pt x="19" y="122"/>
                  </a:lnTo>
                  <a:lnTo>
                    <a:pt x="11" y="120"/>
                  </a:lnTo>
                  <a:lnTo>
                    <a:pt x="7" y="119"/>
                  </a:lnTo>
                  <a:lnTo>
                    <a:pt x="8" y="123"/>
                  </a:lnTo>
                  <a:lnTo>
                    <a:pt x="11" y="120"/>
                  </a:lnTo>
                  <a:lnTo>
                    <a:pt x="7" y="119"/>
                  </a:lnTo>
                  <a:lnTo>
                    <a:pt x="8" y="123"/>
                  </a:lnTo>
                  <a:lnTo>
                    <a:pt x="11" y="120"/>
                  </a:lnTo>
                  <a:lnTo>
                    <a:pt x="8" y="117"/>
                  </a:lnTo>
                  <a:lnTo>
                    <a:pt x="6" y="120"/>
                  </a:lnTo>
                  <a:lnTo>
                    <a:pt x="11" y="120"/>
                  </a:lnTo>
                  <a:lnTo>
                    <a:pt x="8" y="117"/>
                  </a:lnTo>
                  <a:lnTo>
                    <a:pt x="6" y="120"/>
                  </a:lnTo>
                  <a:lnTo>
                    <a:pt x="11" y="120"/>
                  </a:lnTo>
                  <a:lnTo>
                    <a:pt x="11" y="117"/>
                  </a:lnTo>
                  <a:lnTo>
                    <a:pt x="6" y="117"/>
                  </a:lnTo>
                  <a:lnTo>
                    <a:pt x="11" y="122"/>
                  </a:lnTo>
                  <a:lnTo>
                    <a:pt x="11" y="117"/>
                  </a:lnTo>
                  <a:lnTo>
                    <a:pt x="6" y="117"/>
                  </a:lnTo>
                  <a:lnTo>
                    <a:pt x="11" y="122"/>
                  </a:lnTo>
                  <a:lnTo>
                    <a:pt x="11" y="117"/>
                  </a:lnTo>
                  <a:lnTo>
                    <a:pt x="14" y="111"/>
                  </a:lnTo>
                  <a:lnTo>
                    <a:pt x="23" y="101"/>
                  </a:lnTo>
                  <a:lnTo>
                    <a:pt x="37" y="90"/>
                  </a:lnTo>
                  <a:lnTo>
                    <a:pt x="49" y="80"/>
                  </a:lnTo>
                  <a:lnTo>
                    <a:pt x="61" y="71"/>
                  </a:lnTo>
                  <a:lnTo>
                    <a:pt x="65" y="70"/>
                  </a:lnTo>
                  <a:lnTo>
                    <a:pt x="67" y="68"/>
                  </a:lnTo>
                  <a:lnTo>
                    <a:pt x="98" y="52"/>
                  </a:lnTo>
                  <a:lnTo>
                    <a:pt x="131" y="35"/>
                  </a:lnTo>
                  <a:lnTo>
                    <a:pt x="147" y="28"/>
                  </a:lnTo>
                  <a:lnTo>
                    <a:pt x="141" y="24"/>
                  </a:lnTo>
                  <a:lnTo>
                    <a:pt x="142" y="30"/>
                  </a:lnTo>
                  <a:lnTo>
                    <a:pt x="147" y="28"/>
                  </a:lnTo>
                  <a:lnTo>
                    <a:pt x="141" y="24"/>
                  </a:lnTo>
                  <a:lnTo>
                    <a:pt x="142" y="30"/>
                  </a:lnTo>
                  <a:lnTo>
                    <a:pt x="160" y="24"/>
                  </a:lnTo>
                  <a:lnTo>
                    <a:pt x="177" y="19"/>
                  </a:lnTo>
                  <a:lnTo>
                    <a:pt x="193" y="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90"/>
            <p:cNvSpPr>
              <a:spLocks/>
            </p:cNvSpPr>
            <p:nvPr/>
          </p:nvSpPr>
          <p:spPr bwMode="auto">
            <a:xfrm>
              <a:off x="5359401" y="5756276"/>
              <a:ext cx="576263" cy="187325"/>
            </a:xfrm>
            <a:custGeom>
              <a:avLst/>
              <a:gdLst>
                <a:gd name="T0" fmla="*/ 186 w 363"/>
                <a:gd name="T1" fmla="*/ 7 h 118"/>
                <a:gd name="T2" fmla="*/ 159 w 363"/>
                <a:gd name="T3" fmla="*/ 10 h 118"/>
                <a:gd name="T4" fmla="*/ 132 w 363"/>
                <a:gd name="T5" fmla="*/ 19 h 118"/>
                <a:gd name="T6" fmla="*/ 105 w 363"/>
                <a:gd name="T7" fmla="*/ 31 h 118"/>
                <a:gd name="T8" fmla="*/ 80 w 363"/>
                <a:gd name="T9" fmla="*/ 44 h 118"/>
                <a:gd name="T10" fmla="*/ 56 w 363"/>
                <a:gd name="T11" fmla="*/ 58 h 118"/>
                <a:gd name="T12" fmla="*/ 50 w 363"/>
                <a:gd name="T13" fmla="*/ 61 h 118"/>
                <a:gd name="T14" fmla="*/ 41 w 363"/>
                <a:gd name="T15" fmla="*/ 66 h 118"/>
                <a:gd name="T16" fmla="*/ 33 w 363"/>
                <a:gd name="T17" fmla="*/ 74 h 118"/>
                <a:gd name="T18" fmla="*/ 22 w 363"/>
                <a:gd name="T19" fmla="*/ 81 h 118"/>
                <a:gd name="T20" fmla="*/ 12 w 363"/>
                <a:gd name="T21" fmla="*/ 90 h 118"/>
                <a:gd name="T22" fmla="*/ 4 w 363"/>
                <a:gd name="T23" fmla="*/ 99 h 118"/>
                <a:gd name="T24" fmla="*/ 0 w 363"/>
                <a:gd name="T25" fmla="*/ 107 h 118"/>
                <a:gd name="T26" fmla="*/ 0 w 363"/>
                <a:gd name="T27" fmla="*/ 114 h 118"/>
                <a:gd name="T28" fmla="*/ 4 w 363"/>
                <a:gd name="T29" fmla="*/ 117 h 118"/>
                <a:gd name="T30" fmla="*/ 16 w 363"/>
                <a:gd name="T31" fmla="*/ 118 h 118"/>
                <a:gd name="T32" fmla="*/ 61 w 363"/>
                <a:gd name="T33" fmla="*/ 116 h 118"/>
                <a:gd name="T34" fmla="*/ 105 w 363"/>
                <a:gd name="T35" fmla="*/ 105 h 118"/>
                <a:gd name="T36" fmla="*/ 149 w 363"/>
                <a:gd name="T37" fmla="*/ 95 h 118"/>
                <a:gd name="T38" fmla="*/ 193 w 363"/>
                <a:gd name="T39" fmla="*/ 84 h 118"/>
                <a:gd name="T40" fmla="*/ 238 w 363"/>
                <a:gd name="T41" fmla="*/ 81 h 118"/>
                <a:gd name="T42" fmla="*/ 247 w 363"/>
                <a:gd name="T43" fmla="*/ 78 h 118"/>
                <a:gd name="T44" fmla="*/ 253 w 363"/>
                <a:gd name="T45" fmla="*/ 72 h 118"/>
                <a:gd name="T46" fmla="*/ 257 w 363"/>
                <a:gd name="T47" fmla="*/ 65 h 118"/>
                <a:gd name="T48" fmla="*/ 260 w 363"/>
                <a:gd name="T49" fmla="*/ 56 h 118"/>
                <a:gd name="T50" fmla="*/ 266 w 363"/>
                <a:gd name="T51" fmla="*/ 49 h 118"/>
                <a:gd name="T52" fmla="*/ 271 w 363"/>
                <a:gd name="T53" fmla="*/ 49 h 118"/>
                <a:gd name="T54" fmla="*/ 278 w 363"/>
                <a:gd name="T55" fmla="*/ 55 h 118"/>
                <a:gd name="T56" fmla="*/ 289 w 363"/>
                <a:gd name="T57" fmla="*/ 61 h 118"/>
                <a:gd name="T58" fmla="*/ 302 w 363"/>
                <a:gd name="T59" fmla="*/ 66 h 118"/>
                <a:gd name="T60" fmla="*/ 317 w 363"/>
                <a:gd name="T61" fmla="*/ 69 h 118"/>
                <a:gd name="T62" fmla="*/ 335 w 363"/>
                <a:gd name="T63" fmla="*/ 66 h 118"/>
                <a:gd name="T64" fmla="*/ 348 w 363"/>
                <a:gd name="T65" fmla="*/ 64 h 118"/>
                <a:gd name="T66" fmla="*/ 357 w 363"/>
                <a:gd name="T67" fmla="*/ 59 h 118"/>
                <a:gd name="T68" fmla="*/ 362 w 363"/>
                <a:gd name="T69" fmla="*/ 55 h 118"/>
                <a:gd name="T70" fmla="*/ 363 w 363"/>
                <a:gd name="T71" fmla="*/ 49 h 118"/>
                <a:gd name="T72" fmla="*/ 363 w 363"/>
                <a:gd name="T73" fmla="*/ 38 h 118"/>
                <a:gd name="T74" fmla="*/ 363 w 363"/>
                <a:gd name="T75" fmla="*/ 22 h 118"/>
                <a:gd name="T76" fmla="*/ 360 w 363"/>
                <a:gd name="T77" fmla="*/ 13 h 118"/>
                <a:gd name="T78" fmla="*/ 351 w 363"/>
                <a:gd name="T79" fmla="*/ 6 h 118"/>
                <a:gd name="T80" fmla="*/ 338 w 363"/>
                <a:gd name="T81" fmla="*/ 1 h 118"/>
                <a:gd name="T82" fmla="*/ 320 w 363"/>
                <a:gd name="T83" fmla="*/ 0 h 118"/>
                <a:gd name="T84" fmla="*/ 299 w 363"/>
                <a:gd name="T85" fmla="*/ 0 h 118"/>
                <a:gd name="T86" fmla="*/ 278 w 363"/>
                <a:gd name="T87" fmla="*/ 0 h 118"/>
                <a:gd name="T88" fmla="*/ 256 w 363"/>
                <a:gd name="T89" fmla="*/ 1 h 118"/>
                <a:gd name="T90" fmla="*/ 235 w 363"/>
                <a:gd name="T91" fmla="*/ 3 h 118"/>
                <a:gd name="T92" fmla="*/ 216 w 363"/>
                <a:gd name="T93" fmla="*/ 6 h 118"/>
                <a:gd name="T94" fmla="*/ 198 w 363"/>
                <a:gd name="T95" fmla="*/ 6 h 118"/>
                <a:gd name="T96" fmla="*/ 186 w 363"/>
                <a:gd name="T9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3" h="118">
                  <a:moveTo>
                    <a:pt x="186" y="7"/>
                  </a:moveTo>
                  <a:lnTo>
                    <a:pt x="159" y="10"/>
                  </a:lnTo>
                  <a:lnTo>
                    <a:pt x="132" y="19"/>
                  </a:lnTo>
                  <a:lnTo>
                    <a:pt x="105" y="31"/>
                  </a:lnTo>
                  <a:lnTo>
                    <a:pt x="80" y="44"/>
                  </a:lnTo>
                  <a:lnTo>
                    <a:pt x="56" y="58"/>
                  </a:lnTo>
                  <a:lnTo>
                    <a:pt x="50" y="61"/>
                  </a:lnTo>
                  <a:lnTo>
                    <a:pt x="41" y="66"/>
                  </a:lnTo>
                  <a:lnTo>
                    <a:pt x="33" y="74"/>
                  </a:lnTo>
                  <a:lnTo>
                    <a:pt x="22" y="81"/>
                  </a:lnTo>
                  <a:lnTo>
                    <a:pt x="12" y="90"/>
                  </a:lnTo>
                  <a:lnTo>
                    <a:pt x="4" y="99"/>
                  </a:lnTo>
                  <a:lnTo>
                    <a:pt x="0" y="107"/>
                  </a:lnTo>
                  <a:lnTo>
                    <a:pt x="0" y="114"/>
                  </a:lnTo>
                  <a:lnTo>
                    <a:pt x="4" y="117"/>
                  </a:lnTo>
                  <a:lnTo>
                    <a:pt x="16" y="118"/>
                  </a:lnTo>
                  <a:lnTo>
                    <a:pt x="61" y="116"/>
                  </a:lnTo>
                  <a:lnTo>
                    <a:pt x="105" y="105"/>
                  </a:lnTo>
                  <a:lnTo>
                    <a:pt x="149" y="95"/>
                  </a:lnTo>
                  <a:lnTo>
                    <a:pt x="193" y="84"/>
                  </a:lnTo>
                  <a:lnTo>
                    <a:pt x="238" y="81"/>
                  </a:lnTo>
                  <a:lnTo>
                    <a:pt x="247" y="78"/>
                  </a:lnTo>
                  <a:lnTo>
                    <a:pt x="253" y="72"/>
                  </a:lnTo>
                  <a:lnTo>
                    <a:pt x="257" y="65"/>
                  </a:lnTo>
                  <a:lnTo>
                    <a:pt x="260" y="56"/>
                  </a:lnTo>
                  <a:lnTo>
                    <a:pt x="266" y="49"/>
                  </a:lnTo>
                  <a:lnTo>
                    <a:pt x="271" y="49"/>
                  </a:lnTo>
                  <a:lnTo>
                    <a:pt x="278" y="55"/>
                  </a:lnTo>
                  <a:lnTo>
                    <a:pt x="289" y="61"/>
                  </a:lnTo>
                  <a:lnTo>
                    <a:pt x="302" y="66"/>
                  </a:lnTo>
                  <a:lnTo>
                    <a:pt x="317" y="69"/>
                  </a:lnTo>
                  <a:lnTo>
                    <a:pt x="335" y="66"/>
                  </a:lnTo>
                  <a:lnTo>
                    <a:pt x="348" y="64"/>
                  </a:lnTo>
                  <a:lnTo>
                    <a:pt x="357" y="59"/>
                  </a:lnTo>
                  <a:lnTo>
                    <a:pt x="362" y="55"/>
                  </a:lnTo>
                  <a:lnTo>
                    <a:pt x="363" y="49"/>
                  </a:lnTo>
                  <a:lnTo>
                    <a:pt x="363" y="38"/>
                  </a:lnTo>
                  <a:lnTo>
                    <a:pt x="363" y="22"/>
                  </a:lnTo>
                  <a:lnTo>
                    <a:pt x="360" y="13"/>
                  </a:lnTo>
                  <a:lnTo>
                    <a:pt x="351" y="6"/>
                  </a:lnTo>
                  <a:lnTo>
                    <a:pt x="338" y="1"/>
                  </a:lnTo>
                  <a:lnTo>
                    <a:pt x="320" y="0"/>
                  </a:lnTo>
                  <a:lnTo>
                    <a:pt x="299" y="0"/>
                  </a:lnTo>
                  <a:lnTo>
                    <a:pt x="278" y="0"/>
                  </a:lnTo>
                  <a:lnTo>
                    <a:pt x="256" y="1"/>
                  </a:lnTo>
                  <a:lnTo>
                    <a:pt x="235" y="3"/>
                  </a:lnTo>
                  <a:lnTo>
                    <a:pt x="216" y="6"/>
                  </a:lnTo>
                  <a:lnTo>
                    <a:pt x="198" y="6"/>
                  </a:lnTo>
                  <a:lnTo>
                    <a:pt x="186" y="7"/>
                  </a:lnTo>
                  <a:close/>
                </a:path>
              </a:pathLst>
            </a:custGeom>
            <a:solidFill>
              <a:srgbClr val="3B0A00"/>
            </a:solidFill>
            <a:ln w="0">
              <a:solidFill>
                <a:srgbClr val="3B0A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91"/>
            <p:cNvSpPr>
              <a:spLocks noEditPoints="1"/>
            </p:cNvSpPr>
            <p:nvPr/>
          </p:nvSpPr>
          <p:spPr bwMode="auto">
            <a:xfrm>
              <a:off x="5349876" y="5746751"/>
              <a:ext cx="595313" cy="206375"/>
            </a:xfrm>
            <a:custGeom>
              <a:avLst/>
              <a:gdLst>
                <a:gd name="T0" fmla="*/ 140 w 375"/>
                <a:gd name="T1" fmla="*/ 19 h 130"/>
                <a:gd name="T2" fmla="*/ 86 w 375"/>
                <a:gd name="T3" fmla="*/ 44 h 130"/>
                <a:gd name="T4" fmla="*/ 49 w 375"/>
                <a:gd name="T5" fmla="*/ 64 h 130"/>
                <a:gd name="T6" fmla="*/ 3 w 375"/>
                <a:gd name="T7" fmla="*/ 104 h 130"/>
                <a:gd name="T8" fmla="*/ 4 w 375"/>
                <a:gd name="T9" fmla="*/ 123 h 130"/>
                <a:gd name="T10" fmla="*/ 25 w 375"/>
                <a:gd name="T11" fmla="*/ 130 h 130"/>
                <a:gd name="T12" fmla="*/ 109 w 375"/>
                <a:gd name="T13" fmla="*/ 119 h 130"/>
                <a:gd name="T14" fmla="*/ 190 w 375"/>
                <a:gd name="T15" fmla="*/ 98 h 130"/>
                <a:gd name="T16" fmla="*/ 253 w 375"/>
                <a:gd name="T17" fmla="*/ 92 h 130"/>
                <a:gd name="T18" fmla="*/ 266 w 375"/>
                <a:gd name="T19" fmla="*/ 78 h 130"/>
                <a:gd name="T20" fmla="*/ 281 w 375"/>
                <a:gd name="T21" fmla="*/ 59 h 130"/>
                <a:gd name="T22" fmla="*/ 278 w 375"/>
                <a:gd name="T23" fmla="*/ 61 h 130"/>
                <a:gd name="T24" fmla="*/ 272 w 375"/>
                <a:gd name="T25" fmla="*/ 59 h 130"/>
                <a:gd name="T26" fmla="*/ 302 w 375"/>
                <a:gd name="T27" fmla="*/ 74 h 130"/>
                <a:gd name="T28" fmla="*/ 330 w 375"/>
                <a:gd name="T29" fmla="*/ 80 h 130"/>
                <a:gd name="T30" fmla="*/ 362 w 375"/>
                <a:gd name="T31" fmla="*/ 72 h 130"/>
                <a:gd name="T32" fmla="*/ 374 w 375"/>
                <a:gd name="T33" fmla="*/ 65 h 130"/>
                <a:gd name="T34" fmla="*/ 374 w 375"/>
                <a:gd name="T35" fmla="*/ 21 h 130"/>
                <a:gd name="T36" fmla="*/ 345 w 375"/>
                <a:gd name="T37" fmla="*/ 4 h 130"/>
                <a:gd name="T38" fmla="*/ 293 w 375"/>
                <a:gd name="T39" fmla="*/ 0 h 130"/>
                <a:gd name="T40" fmla="*/ 220 w 375"/>
                <a:gd name="T41" fmla="*/ 6 h 130"/>
                <a:gd name="T42" fmla="*/ 189 w 375"/>
                <a:gd name="T43" fmla="*/ 9 h 130"/>
                <a:gd name="T44" fmla="*/ 202 w 375"/>
                <a:gd name="T45" fmla="*/ 18 h 130"/>
                <a:gd name="T46" fmla="*/ 238 w 375"/>
                <a:gd name="T47" fmla="*/ 15 h 130"/>
                <a:gd name="T48" fmla="*/ 326 w 375"/>
                <a:gd name="T49" fmla="*/ 12 h 130"/>
                <a:gd name="T50" fmla="*/ 359 w 375"/>
                <a:gd name="T51" fmla="*/ 18 h 130"/>
                <a:gd name="T52" fmla="*/ 359 w 375"/>
                <a:gd name="T53" fmla="*/ 18 h 130"/>
                <a:gd name="T54" fmla="*/ 360 w 375"/>
                <a:gd name="T55" fmla="*/ 19 h 130"/>
                <a:gd name="T56" fmla="*/ 360 w 375"/>
                <a:gd name="T57" fmla="*/ 19 h 130"/>
                <a:gd name="T58" fmla="*/ 362 w 375"/>
                <a:gd name="T59" fmla="*/ 21 h 130"/>
                <a:gd name="T60" fmla="*/ 369 w 375"/>
                <a:gd name="T61" fmla="*/ 50 h 130"/>
                <a:gd name="T62" fmla="*/ 369 w 375"/>
                <a:gd name="T63" fmla="*/ 50 h 130"/>
                <a:gd name="T64" fmla="*/ 362 w 375"/>
                <a:gd name="T65" fmla="*/ 58 h 130"/>
                <a:gd name="T66" fmla="*/ 360 w 375"/>
                <a:gd name="T67" fmla="*/ 67 h 130"/>
                <a:gd name="T68" fmla="*/ 360 w 375"/>
                <a:gd name="T69" fmla="*/ 67 h 130"/>
                <a:gd name="T70" fmla="*/ 338 w 375"/>
                <a:gd name="T71" fmla="*/ 68 h 130"/>
                <a:gd name="T72" fmla="*/ 302 w 375"/>
                <a:gd name="T73" fmla="*/ 65 h 130"/>
                <a:gd name="T74" fmla="*/ 302 w 375"/>
                <a:gd name="T75" fmla="*/ 65 h 130"/>
                <a:gd name="T76" fmla="*/ 296 w 375"/>
                <a:gd name="T77" fmla="*/ 62 h 130"/>
                <a:gd name="T78" fmla="*/ 272 w 375"/>
                <a:gd name="T79" fmla="*/ 49 h 130"/>
                <a:gd name="T80" fmla="*/ 260 w 375"/>
                <a:gd name="T81" fmla="*/ 61 h 130"/>
                <a:gd name="T82" fmla="*/ 244 w 375"/>
                <a:gd name="T83" fmla="*/ 83 h 130"/>
                <a:gd name="T84" fmla="*/ 244 w 375"/>
                <a:gd name="T85" fmla="*/ 83 h 130"/>
                <a:gd name="T86" fmla="*/ 241 w 375"/>
                <a:gd name="T87" fmla="*/ 83 h 130"/>
                <a:gd name="T88" fmla="*/ 159 w 375"/>
                <a:gd name="T89" fmla="*/ 93 h 130"/>
                <a:gd name="T90" fmla="*/ 76 w 375"/>
                <a:gd name="T91" fmla="*/ 114 h 130"/>
                <a:gd name="T92" fmla="*/ 12 w 375"/>
                <a:gd name="T93" fmla="*/ 119 h 130"/>
                <a:gd name="T94" fmla="*/ 12 w 375"/>
                <a:gd name="T95" fmla="*/ 119 h 130"/>
                <a:gd name="T96" fmla="*/ 12 w 375"/>
                <a:gd name="T97" fmla="*/ 119 h 130"/>
                <a:gd name="T98" fmla="*/ 12 w 375"/>
                <a:gd name="T99" fmla="*/ 120 h 130"/>
                <a:gd name="T100" fmla="*/ 12 w 375"/>
                <a:gd name="T101" fmla="*/ 120 h 130"/>
                <a:gd name="T102" fmla="*/ 12 w 375"/>
                <a:gd name="T103" fmla="*/ 120 h 130"/>
                <a:gd name="T104" fmla="*/ 12 w 375"/>
                <a:gd name="T105" fmla="*/ 120 h 130"/>
                <a:gd name="T106" fmla="*/ 24 w 375"/>
                <a:gd name="T107" fmla="*/ 101 h 130"/>
                <a:gd name="T108" fmla="*/ 65 w 375"/>
                <a:gd name="T109" fmla="*/ 70 h 130"/>
                <a:gd name="T110" fmla="*/ 131 w 375"/>
                <a:gd name="T111" fmla="*/ 35 h 130"/>
                <a:gd name="T112" fmla="*/ 144 w 375"/>
                <a:gd name="T113" fmla="*/ 29 h 130"/>
                <a:gd name="T114" fmla="*/ 144 w 375"/>
                <a:gd name="T115" fmla="*/ 29 h 130"/>
                <a:gd name="T116" fmla="*/ 195 w 375"/>
                <a:gd name="T117" fmla="*/ 1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5" h="130">
                  <a:moveTo>
                    <a:pt x="173" y="9"/>
                  </a:moveTo>
                  <a:lnTo>
                    <a:pt x="156" y="13"/>
                  </a:lnTo>
                  <a:lnTo>
                    <a:pt x="140" y="19"/>
                  </a:lnTo>
                  <a:lnTo>
                    <a:pt x="135" y="21"/>
                  </a:lnTo>
                  <a:lnTo>
                    <a:pt x="119" y="28"/>
                  </a:lnTo>
                  <a:lnTo>
                    <a:pt x="86" y="44"/>
                  </a:lnTo>
                  <a:lnTo>
                    <a:pt x="58" y="59"/>
                  </a:lnTo>
                  <a:lnTo>
                    <a:pt x="53" y="62"/>
                  </a:lnTo>
                  <a:lnTo>
                    <a:pt x="49" y="64"/>
                  </a:lnTo>
                  <a:lnTo>
                    <a:pt x="25" y="81"/>
                  </a:lnTo>
                  <a:lnTo>
                    <a:pt x="12" y="93"/>
                  </a:lnTo>
                  <a:lnTo>
                    <a:pt x="3" y="104"/>
                  </a:lnTo>
                  <a:lnTo>
                    <a:pt x="0" y="108"/>
                  </a:lnTo>
                  <a:lnTo>
                    <a:pt x="0" y="120"/>
                  </a:lnTo>
                  <a:lnTo>
                    <a:pt x="4" y="123"/>
                  </a:lnTo>
                  <a:lnTo>
                    <a:pt x="7" y="126"/>
                  </a:lnTo>
                  <a:lnTo>
                    <a:pt x="16" y="129"/>
                  </a:lnTo>
                  <a:lnTo>
                    <a:pt x="25" y="130"/>
                  </a:lnTo>
                  <a:lnTo>
                    <a:pt x="53" y="127"/>
                  </a:lnTo>
                  <a:lnTo>
                    <a:pt x="80" y="124"/>
                  </a:lnTo>
                  <a:lnTo>
                    <a:pt x="109" y="119"/>
                  </a:lnTo>
                  <a:lnTo>
                    <a:pt x="135" y="111"/>
                  </a:lnTo>
                  <a:lnTo>
                    <a:pt x="164" y="104"/>
                  </a:lnTo>
                  <a:lnTo>
                    <a:pt x="190" y="98"/>
                  </a:lnTo>
                  <a:lnTo>
                    <a:pt x="219" y="95"/>
                  </a:lnTo>
                  <a:lnTo>
                    <a:pt x="247" y="93"/>
                  </a:lnTo>
                  <a:lnTo>
                    <a:pt x="253" y="92"/>
                  </a:lnTo>
                  <a:lnTo>
                    <a:pt x="256" y="90"/>
                  </a:lnTo>
                  <a:lnTo>
                    <a:pt x="260" y="87"/>
                  </a:lnTo>
                  <a:lnTo>
                    <a:pt x="266" y="78"/>
                  </a:lnTo>
                  <a:lnTo>
                    <a:pt x="272" y="68"/>
                  </a:lnTo>
                  <a:lnTo>
                    <a:pt x="278" y="59"/>
                  </a:lnTo>
                  <a:lnTo>
                    <a:pt x="281" y="59"/>
                  </a:lnTo>
                  <a:lnTo>
                    <a:pt x="275" y="55"/>
                  </a:lnTo>
                  <a:lnTo>
                    <a:pt x="272" y="59"/>
                  </a:lnTo>
                  <a:lnTo>
                    <a:pt x="278" y="61"/>
                  </a:lnTo>
                  <a:lnTo>
                    <a:pt x="281" y="59"/>
                  </a:lnTo>
                  <a:lnTo>
                    <a:pt x="275" y="55"/>
                  </a:lnTo>
                  <a:lnTo>
                    <a:pt x="272" y="59"/>
                  </a:lnTo>
                  <a:lnTo>
                    <a:pt x="277" y="61"/>
                  </a:lnTo>
                  <a:lnTo>
                    <a:pt x="292" y="70"/>
                  </a:lnTo>
                  <a:lnTo>
                    <a:pt x="302" y="74"/>
                  </a:lnTo>
                  <a:lnTo>
                    <a:pt x="307" y="75"/>
                  </a:lnTo>
                  <a:lnTo>
                    <a:pt x="317" y="80"/>
                  </a:lnTo>
                  <a:lnTo>
                    <a:pt x="330" y="80"/>
                  </a:lnTo>
                  <a:lnTo>
                    <a:pt x="345" y="78"/>
                  </a:lnTo>
                  <a:lnTo>
                    <a:pt x="354" y="75"/>
                  </a:lnTo>
                  <a:lnTo>
                    <a:pt x="362" y="72"/>
                  </a:lnTo>
                  <a:lnTo>
                    <a:pt x="366" y="71"/>
                  </a:lnTo>
                  <a:lnTo>
                    <a:pt x="371" y="68"/>
                  </a:lnTo>
                  <a:lnTo>
                    <a:pt x="374" y="65"/>
                  </a:lnTo>
                  <a:lnTo>
                    <a:pt x="375" y="61"/>
                  </a:lnTo>
                  <a:lnTo>
                    <a:pt x="375" y="31"/>
                  </a:lnTo>
                  <a:lnTo>
                    <a:pt x="374" y="21"/>
                  </a:lnTo>
                  <a:lnTo>
                    <a:pt x="365" y="12"/>
                  </a:lnTo>
                  <a:lnTo>
                    <a:pt x="359" y="9"/>
                  </a:lnTo>
                  <a:lnTo>
                    <a:pt x="345" y="4"/>
                  </a:lnTo>
                  <a:lnTo>
                    <a:pt x="333" y="1"/>
                  </a:lnTo>
                  <a:lnTo>
                    <a:pt x="321" y="1"/>
                  </a:lnTo>
                  <a:lnTo>
                    <a:pt x="293" y="0"/>
                  </a:lnTo>
                  <a:lnTo>
                    <a:pt x="263" y="3"/>
                  </a:lnTo>
                  <a:lnTo>
                    <a:pt x="234" y="4"/>
                  </a:lnTo>
                  <a:lnTo>
                    <a:pt x="220" y="6"/>
                  </a:lnTo>
                  <a:lnTo>
                    <a:pt x="208" y="7"/>
                  </a:lnTo>
                  <a:lnTo>
                    <a:pt x="198" y="7"/>
                  </a:lnTo>
                  <a:lnTo>
                    <a:pt x="189" y="9"/>
                  </a:lnTo>
                  <a:lnTo>
                    <a:pt x="173" y="9"/>
                  </a:lnTo>
                  <a:close/>
                  <a:moveTo>
                    <a:pt x="195" y="19"/>
                  </a:moveTo>
                  <a:lnTo>
                    <a:pt x="202" y="18"/>
                  </a:lnTo>
                  <a:lnTo>
                    <a:pt x="213" y="18"/>
                  </a:lnTo>
                  <a:lnTo>
                    <a:pt x="225" y="16"/>
                  </a:lnTo>
                  <a:lnTo>
                    <a:pt x="238" y="15"/>
                  </a:lnTo>
                  <a:lnTo>
                    <a:pt x="268" y="13"/>
                  </a:lnTo>
                  <a:lnTo>
                    <a:pt x="298" y="10"/>
                  </a:lnTo>
                  <a:lnTo>
                    <a:pt x="326" y="12"/>
                  </a:lnTo>
                  <a:lnTo>
                    <a:pt x="338" y="12"/>
                  </a:lnTo>
                  <a:lnTo>
                    <a:pt x="350" y="15"/>
                  </a:lnTo>
                  <a:lnTo>
                    <a:pt x="359" y="18"/>
                  </a:lnTo>
                  <a:lnTo>
                    <a:pt x="356" y="12"/>
                  </a:lnTo>
                  <a:lnTo>
                    <a:pt x="354" y="16"/>
                  </a:lnTo>
                  <a:lnTo>
                    <a:pt x="359" y="18"/>
                  </a:lnTo>
                  <a:lnTo>
                    <a:pt x="356" y="12"/>
                  </a:lnTo>
                  <a:lnTo>
                    <a:pt x="354" y="16"/>
                  </a:lnTo>
                  <a:lnTo>
                    <a:pt x="360" y="19"/>
                  </a:lnTo>
                  <a:lnTo>
                    <a:pt x="363" y="16"/>
                  </a:lnTo>
                  <a:lnTo>
                    <a:pt x="357" y="16"/>
                  </a:lnTo>
                  <a:lnTo>
                    <a:pt x="360" y="19"/>
                  </a:lnTo>
                  <a:lnTo>
                    <a:pt x="363" y="16"/>
                  </a:lnTo>
                  <a:lnTo>
                    <a:pt x="357" y="16"/>
                  </a:lnTo>
                  <a:lnTo>
                    <a:pt x="362" y="21"/>
                  </a:lnTo>
                  <a:lnTo>
                    <a:pt x="363" y="26"/>
                  </a:lnTo>
                  <a:lnTo>
                    <a:pt x="363" y="50"/>
                  </a:lnTo>
                  <a:lnTo>
                    <a:pt x="369" y="50"/>
                  </a:lnTo>
                  <a:lnTo>
                    <a:pt x="363" y="46"/>
                  </a:lnTo>
                  <a:lnTo>
                    <a:pt x="363" y="50"/>
                  </a:lnTo>
                  <a:lnTo>
                    <a:pt x="369" y="50"/>
                  </a:lnTo>
                  <a:lnTo>
                    <a:pt x="363" y="46"/>
                  </a:lnTo>
                  <a:lnTo>
                    <a:pt x="363" y="53"/>
                  </a:lnTo>
                  <a:lnTo>
                    <a:pt x="362" y="58"/>
                  </a:lnTo>
                  <a:lnTo>
                    <a:pt x="359" y="61"/>
                  </a:lnTo>
                  <a:lnTo>
                    <a:pt x="354" y="64"/>
                  </a:lnTo>
                  <a:lnTo>
                    <a:pt x="360" y="67"/>
                  </a:lnTo>
                  <a:lnTo>
                    <a:pt x="357" y="62"/>
                  </a:lnTo>
                  <a:lnTo>
                    <a:pt x="354" y="64"/>
                  </a:lnTo>
                  <a:lnTo>
                    <a:pt x="360" y="67"/>
                  </a:lnTo>
                  <a:lnTo>
                    <a:pt x="357" y="62"/>
                  </a:lnTo>
                  <a:lnTo>
                    <a:pt x="350" y="65"/>
                  </a:lnTo>
                  <a:lnTo>
                    <a:pt x="338" y="68"/>
                  </a:lnTo>
                  <a:lnTo>
                    <a:pt x="326" y="70"/>
                  </a:lnTo>
                  <a:lnTo>
                    <a:pt x="312" y="70"/>
                  </a:lnTo>
                  <a:lnTo>
                    <a:pt x="302" y="65"/>
                  </a:lnTo>
                  <a:lnTo>
                    <a:pt x="304" y="71"/>
                  </a:lnTo>
                  <a:lnTo>
                    <a:pt x="307" y="67"/>
                  </a:lnTo>
                  <a:lnTo>
                    <a:pt x="302" y="65"/>
                  </a:lnTo>
                  <a:lnTo>
                    <a:pt x="304" y="71"/>
                  </a:lnTo>
                  <a:lnTo>
                    <a:pt x="307" y="67"/>
                  </a:lnTo>
                  <a:lnTo>
                    <a:pt x="296" y="62"/>
                  </a:lnTo>
                  <a:lnTo>
                    <a:pt x="281" y="53"/>
                  </a:lnTo>
                  <a:lnTo>
                    <a:pt x="277" y="52"/>
                  </a:lnTo>
                  <a:lnTo>
                    <a:pt x="272" y="49"/>
                  </a:lnTo>
                  <a:lnTo>
                    <a:pt x="269" y="52"/>
                  </a:lnTo>
                  <a:lnTo>
                    <a:pt x="268" y="50"/>
                  </a:lnTo>
                  <a:lnTo>
                    <a:pt x="260" y="61"/>
                  </a:lnTo>
                  <a:lnTo>
                    <a:pt x="254" y="71"/>
                  </a:lnTo>
                  <a:lnTo>
                    <a:pt x="248" y="80"/>
                  </a:lnTo>
                  <a:lnTo>
                    <a:pt x="244" y="83"/>
                  </a:lnTo>
                  <a:lnTo>
                    <a:pt x="250" y="86"/>
                  </a:lnTo>
                  <a:lnTo>
                    <a:pt x="248" y="81"/>
                  </a:lnTo>
                  <a:lnTo>
                    <a:pt x="244" y="83"/>
                  </a:lnTo>
                  <a:lnTo>
                    <a:pt x="250" y="86"/>
                  </a:lnTo>
                  <a:lnTo>
                    <a:pt x="248" y="81"/>
                  </a:lnTo>
                  <a:lnTo>
                    <a:pt x="241" y="83"/>
                  </a:lnTo>
                  <a:lnTo>
                    <a:pt x="214" y="84"/>
                  </a:lnTo>
                  <a:lnTo>
                    <a:pt x="186" y="87"/>
                  </a:lnTo>
                  <a:lnTo>
                    <a:pt x="159" y="93"/>
                  </a:lnTo>
                  <a:lnTo>
                    <a:pt x="131" y="101"/>
                  </a:lnTo>
                  <a:lnTo>
                    <a:pt x="104" y="108"/>
                  </a:lnTo>
                  <a:lnTo>
                    <a:pt x="76" y="114"/>
                  </a:lnTo>
                  <a:lnTo>
                    <a:pt x="49" y="117"/>
                  </a:lnTo>
                  <a:lnTo>
                    <a:pt x="19" y="120"/>
                  </a:lnTo>
                  <a:lnTo>
                    <a:pt x="12" y="119"/>
                  </a:lnTo>
                  <a:lnTo>
                    <a:pt x="7" y="117"/>
                  </a:lnTo>
                  <a:lnTo>
                    <a:pt x="9" y="122"/>
                  </a:lnTo>
                  <a:lnTo>
                    <a:pt x="12" y="119"/>
                  </a:lnTo>
                  <a:lnTo>
                    <a:pt x="7" y="117"/>
                  </a:lnTo>
                  <a:lnTo>
                    <a:pt x="9" y="122"/>
                  </a:lnTo>
                  <a:lnTo>
                    <a:pt x="12" y="119"/>
                  </a:lnTo>
                  <a:lnTo>
                    <a:pt x="9" y="116"/>
                  </a:lnTo>
                  <a:lnTo>
                    <a:pt x="6" y="120"/>
                  </a:lnTo>
                  <a:lnTo>
                    <a:pt x="12" y="120"/>
                  </a:lnTo>
                  <a:lnTo>
                    <a:pt x="9" y="116"/>
                  </a:lnTo>
                  <a:lnTo>
                    <a:pt x="6" y="120"/>
                  </a:lnTo>
                  <a:lnTo>
                    <a:pt x="12" y="120"/>
                  </a:lnTo>
                  <a:lnTo>
                    <a:pt x="12" y="116"/>
                  </a:lnTo>
                  <a:lnTo>
                    <a:pt x="6" y="116"/>
                  </a:lnTo>
                  <a:lnTo>
                    <a:pt x="12" y="120"/>
                  </a:lnTo>
                  <a:lnTo>
                    <a:pt x="12" y="116"/>
                  </a:lnTo>
                  <a:lnTo>
                    <a:pt x="6" y="116"/>
                  </a:lnTo>
                  <a:lnTo>
                    <a:pt x="12" y="120"/>
                  </a:lnTo>
                  <a:lnTo>
                    <a:pt x="12" y="116"/>
                  </a:lnTo>
                  <a:lnTo>
                    <a:pt x="15" y="111"/>
                  </a:lnTo>
                  <a:lnTo>
                    <a:pt x="24" y="101"/>
                  </a:lnTo>
                  <a:lnTo>
                    <a:pt x="37" y="89"/>
                  </a:lnTo>
                  <a:lnTo>
                    <a:pt x="61" y="71"/>
                  </a:lnTo>
                  <a:lnTo>
                    <a:pt x="65" y="70"/>
                  </a:lnTo>
                  <a:lnTo>
                    <a:pt x="67" y="68"/>
                  </a:lnTo>
                  <a:lnTo>
                    <a:pt x="98" y="52"/>
                  </a:lnTo>
                  <a:lnTo>
                    <a:pt x="131" y="35"/>
                  </a:lnTo>
                  <a:lnTo>
                    <a:pt x="147" y="28"/>
                  </a:lnTo>
                  <a:lnTo>
                    <a:pt x="141" y="23"/>
                  </a:lnTo>
                  <a:lnTo>
                    <a:pt x="144" y="29"/>
                  </a:lnTo>
                  <a:lnTo>
                    <a:pt x="147" y="28"/>
                  </a:lnTo>
                  <a:lnTo>
                    <a:pt x="141" y="23"/>
                  </a:lnTo>
                  <a:lnTo>
                    <a:pt x="144" y="29"/>
                  </a:lnTo>
                  <a:lnTo>
                    <a:pt x="161" y="23"/>
                  </a:lnTo>
                  <a:lnTo>
                    <a:pt x="177" y="19"/>
                  </a:lnTo>
                  <a:lnTo>
                    <a:pt x="195" y="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92"/>
            <p:cNvSpPr>
              <a:spLocks/>
            </p:cNvSpPr>
            <p:nvPr/>
          </p:nvSpPr>
          <p:spPr bwMode="auto">
            <a:xfrm>
              <a:off x="4933951" y="2070101"/>
              <a:ext cx="1887538" cy="1133475"/>
            </a:xfrm>
            <a:custGeom>
              <a:avLst/>
              <a:gdLst>
                <a:gd name="T0" fmla="*/ 713 w 1189"/>
                <a:gd name="T1" fmla="*/ 267 h 714"/>
                <a:gd name="T2" fmla="*/ 847 w 1189"/>
                <a:gd name="T3" fmla="*/ 273 h 714"/>
                <a:gd name="T4" fmla="*/ 941 w 1189"/>
                <a:gd name="T5" fmla="*/ 328 h 714"/>
                <a:gd name="T6" fmla="*/ 999 w 1189"/>
                <a:gd name="T7" fmla="*/ 444 h 714"/>
                <a:gd name="T8" fmla="*/ 1048 w 1189"/>
                <a:gd name="T9" fmla="*/ 572 h 714"/>
                <a:gd name="T10" fmla="*/ 1057 w 1189"/>
                <a:gd name="T11" fmla="*/ 613 h 714"/>
                <a:gd name="T12" fmla="*/ 1060 w 1189"/>
                <a:gd name="T13" fmla="*/ 652 h 714"/>
                <a:gd name="T14" fmla="*/ 1061 w 1189"/>
                <a:gd name="T15" fmla="*/ 683 h 714"/>
                <a:gd name="T16" fmla="*/ 1067 w 1189"/>
                <a:gd name="T17" fmla="*/ 706 h 714"/>
                <a:gd name="T18" fmla="*/ 1085 w 1189"/>
                <a:gd name="T19" fmla="*/ 714 h 714"/>
                <a:gd name="T20" fmla="*/ 1118 w 1189"/>
                <a:gd name="T21" fmla="*/ 707 h 714"/>
                <a:gd name="T22" fmla="*/ 1148 w 1189"/>
                <a:gd name="T23" fmla="*/ 689 h 714"/>
                <a:gd name="T24" fmla="*/ 1161 w 1189"/>
                <a:gd name="T25" fmla="*/ 655 h 714"/>
                <a:gd name="T26" fmla="*/ 1173 w 1189"/>
                <a:gd name="T27" fmla="*/ 605 h 714"/>
                <a:gd name="T28" fmla="*/ 1182 w 1189"/>
                <a:gd name="T29" fmla="*/ 554 h 714"/>
                <a:gd name="T30" fmla="*/ 1188 w 1189"/>
                <a:gd name="T31" fmla="*/ 515 h 714"/>
                <a:gd name="T32" fmla="*/ 1186 w 1189"/>
                <a:gd name="T33" fmla="*/ 466 h 714"/>
                <a:gd name="T34" fmla="*/ 1166 w 1189"/>
                <a:gd name="T35" fmla="*/ 383 h 714"/>
                <a:gd name="T36" fmla="*/ 1131 w 1189"/>
                <a:gd name="T37" fmla="*/ 300 h 714"/>
                <a:gd name="T38" fmla="*/ 1090 w 1189"/>
                <a:gd name="T39" fmla="*/ 227 h 714"/>
                <a:gd name="T40" fmla="*/ 1111 w 1189"/>
                <a:gd name="T41" fmla="*/ 195 h 714"/>
                <a:gd name="T42" fmla="*/ 1097 w 1189"/>
                <a:gd name="T43" fmla="*/ 157 h 714"/>
                <a:gd name="T44" fmla="*/ 1046 w 1189"/>
                <a:gd name="T45" fmla="*/ 119 h 714"/>
                <a:gd name="T46" fmla="*/ 966 w 1189"/>
                <a:gd name="T47" fmla="*/ 82 h 714"/>
                <a:gd name="T48" fmla="*/ 862 w 1189"/>
                <a:gd name="T49" fmla="*/ 49 h 714"/>
                <a:gd name="T50" fmla="*/ 740 w 1189"/>
                <a:gd name="T51" fmla="*/ 24 h 714"/>
                <a:gd name="T52" fmla="*/ 610 w 1189"/>
                <a:gd name="T53" fmla="*/ 6 h 714"/>
                <a:gd name="T54" fmla="*/ 494 w 1189"/>
                <a:gd name="T55" fmla="*/ 0 h 714"/>
                <a:gd name="T56" fmla="*/ 391 w 1189"/>
                <a:gd name="T57" fmla="*/ 3 h 714"/>
                <a:gd name="T58" fmla="*/ 306 w 1189"/>
                <a:gd name="T59" fmla="*/ 15 h 714"/>
                <a:gd name="T60" fmla="*/ 244 w 1189"/>
                <a:gd name="T61" fmla="*/ 34 h 714"/>
                <a:gd name="T62" fmla="*/ 208 w 1189"/>
                <a:gd name="T63" fmla="*/ 62 h 714"/>
                <a:gd name="T64" fmla="*/ 204 w 1189"/>
                <a:gd name="T65" fmla="*/ 92 h 714"/>
                <a:gd name="T66" fmla="*/ 225 w 1189"/>
                <a:gd name="T67" fmla="*/ 123 h 714"/>
                <a:gd name="T68" fmla="*/ 195 w 1189"/>
                <a:gd name="T69" fmla="*/ 178 h 714"/>
                <a:gd name="T70" fmla="*/ 113 w 1189"/>
                <a:gd name="T71" fmla="*/ 263 h 714"/>
                <a:gd name="T72" fmla="*/ 52 w 1189"/>
                <a:gd name="T73" fmla="*/ 361 h 714"/>
                <a:gd name="T74" fmla="*/ 13 w 1189"/>
                <a:gd name="T75" fmla="*/ 474 h 714"/>
                <a:gd name="T76" fmla="*/ 0 w 1189"/>
                <a:gd name="T77" fmla="*/ 599 h 714"/>
                <a:gd name="T78" fmla="*/ 9 w 1189"/>
                <a:gd name="T79" fmla="*/ 622 h 714"/>
                <a:gd name="T80" fmla="*/ 28 w 1189"/>
                <a:gd name="T81" fmla="*/ 649 h 714"/>
                <a:gd name="T82" fmla="*/ 52 w 1189"/>
                <a:gd name="T83" fmla="*/ 673 h 714"/>
                <a:gd name="T84" fmla="*/ 71 w 1189"/>
                <a:gd name="T85" fmla="*/ 685 h 714"/>
                <a:gd name="T86" fmla="*/ 104 w 1189"/>
                <a:gd name="T87" fmla="*/ 651 h 714"/>
                <a:gd name="T88" fmla="*/ 147 w 1189"/>
                <a:gd name="T89" fmla="*/ 572 h 714"/>
                <a:gd name="T90" fmla="*/ 181 w 1189"/>
                <a:gd name="T91" fmla="*/ 481 h 714"/>
                <a:gd name="T92" fmla="*/ 217 w 1189"/>
                <a:gd name="T93" fmla="*/ 389 h 714"/>
                <a:gd name="T94" fmla="*/ 263 w 1189"/>
                <a:gd name="T95" fmla="*/ 306 h 714"/>
                <a:gd name="T96" fmla="*/ 317 w 1189"/>
                <a:gd name="T97" fmla="*/ 244 h 714"/>
                <a:gd name="T98" fmla="*/ 348 w 1189"/>
                <a:gd name="T99" fmla="*/ 192 h 714"/>
                <a:gd name="T100" fmla="*/ 481 w 1189"/>
                <a:gd name="T101" fmla="*/ 230 h 714"/>
                <a:gd name="T102" fmla="*/ 640 w 1189"/>
                <a:gd name="T103" fmla="*/ 26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9" h="714">
                  <a:moveTo>
                    <a:pt x="640" y="260"/>
                  </a:moveTo>
                  <a:lnTo>
                    <a:pt x="713" y="267"/>
                  </a:lnTo>
                  <a:lnTo>
                    <a:pt x="781" y="272"/>
                  </a:lnTo>
                  <a:lnTo>
                    <a:pt x="847" y="273"/>
                  </a:lnTo>
                  <a:lnTo>
                    <a:pt x="907" y="270"/>
                  </a:lnTo>
                  <a:lnTo>
                    <a:pt x="941" y="328"/>
                  </a:lnTo>
                  <a:lnTo>
                    <a:pt x="972" y="385"/>
                  </a:lnTo>
                  <a:lnTo>
                    <a:pt x="999" y="444"/>
                  </a:lnTo>
                  <a:lnTo>
                    <a:pt x="1024" y="507"/>
                  </a:lnTo>
                  <a:lnTo>
                    <a:pt x="1048" y="572"/>
                  </a:lnTo>
                  <a:lnTo>
                    <a:pt x="1054" y="593"/>
                  </a:lnTo>
                  <a:lnTo>
                    <a:pt x="1057" y="613"/>
                  </a:lnTo>
                  <a:lnTo>
                    <a:pt x="1058" y="633"/>
                  </a:lnTo>
                  <a:lnTo>
                    <a:pt x="1060" y="652"/>
                  </a:lnTo>
                  <a:lnTo>
                    <a:pt x="1060" y="668"/>
                  </a:lnTo>
                  <a:lnTo>
                    <a:pt x="1061" y="683"/>
                  </a:lnTo>
                  <a:lnTo>
                    <a:pt x="1063" y="695"/>
                  </a:lnTo>
                  <a:lnTo>
                    <a:pt x="1067" y="706"/>
                  </a:lnTo>
                  <a:lnTo>
                    <a:pt x="1075" y="711"/>
                  </a:lnTo>
                  <a:lnTo>
                    <a:pt x="1085" y="714"/>
                  </a:lnTo>
                  <a:lnTo>
                    <a:pt x="1099" y="713"/>
                  </a:lnTo>
                  <a:lnTo>
                    <a:pt x="1118" y="707"/>
                  </a:lnTo>
                  <a:lnTo>
                    <a:pt x="1142" y="697"/>
                  </a:lnTo>
                  <a:lnTo>
                    <a:pt x="1148" y="689"/>
                  </a:lnTo>
                  <a:lnTo>
                    <a:pt x="1155" y="674"/>
                  </a:lnTo>
                  <a:lnTo>
                    <a:pt x="1161" y="655"/>
                  </a:lnTo>
                  <a:lnTo>
                    <a:pt x="1167" y="631"/>
                  </a:lnTo>
                  <a:lnTo>
                    <a:pt x="1173" y="605"/>
                  </a:lnTo>
                  <a:lnTo>
                    <a:pt x="1178" y="578"/>
                  </a:lnTo>
                  <a:lnTo>
                    <a:pt x="1182" y="554"/>
                  </a:lnTo>
                  <a:lnTo>
                    <a:pt x="1186" y="532"/>
                  </a:lnTo>
                  <a:lnTo>
                    <a:pt x="1188" y="515"/>
                  </a:lnTo>
                  <a:lnTo>
                    <a:pt x="1189" y="505"/>
                  </a:lnTo>
                  <a:lnTo>
                    <a:pt x="1186" y="466"/>
                  </a:lnTo>
                  <a:lnTo>
                    <a:pt x="1178" y="426"/>
                  </a:lnTo>
                  <a:lnTo>
                    <a:pt x="1166" y="383"/>
                  </a:lnTo>
                  <a:lnTo>
                    <a:pt x="1151" y="342"/>
                  </a:lnTo>
                  <a:lnTo>
                    <a:pt x="1131" y="300"/>
                  </a:lnTo>
                  <a:lnTo>
                    <a:pt x="1111" y="261"/>
                  </a:lnTo>
                  <a:lnTo>
                    <a:pt x="1090" y="227"/>
                  </a:lnTo>
                  <a:lnTo>
                    <a:pt x="1105" y="212"/>
                  </a:lnTo>
                  <a:lnTo>
                    <a:pt x="1111" y="195"/>
                  </a:lnTo>
                  <a:lnTo>
                    <a:pt x="1109" y="177"/>
                  </a:lnTo>
                  <a:lnTo>
                    <a:pt x="1097" y="157"/>
                  </a:lnTo>
                  <a:lnTo>
                    <a:pt x="1076" y="138"/>
                  </a:lnTo>
                  <a:lnTo>
                    <a:pt x="1046" y="119"/>
                  </a:lnTo>
                  <a:lnTo>
                    <a:pt x="1009" y="100"/>
                  </a:lnTo>
                  <a:lnTo>
                    <a:pt x="966" y="82"/>
                  </a:lnTo>
                  <a:lnTo>
                    <a:pt x="917" y="65"/>
                  </a:lnTo>
                  <a:lnTo>
                    <a:pt x="862" y="49"/>
                  </a:lnTo>
                  <a:lnTo>
                    <a:pt x="802" y="36"/>
                  </a:lnTo>
                  <a:lnTo>
                    <a:pt x="740" y="24"/>
                  </a:lnTo>
                  <a:lnTo>
                    <a:pt x="673" y="13"/>
                  </a:lnTo>
                  <a:lnTo>
                    <a:pt x="610" y="6"/>
                  </a:lnTo>
                  <a:lnTo>
                    <a:pt x="552" y="1"/>
                  </a:lnTo>
                  <a:lnTo>
                    <a:pt x="494" y="0"/>
                  </a:lnTo>
                  <a:lnTo>
                    <a:pt x="442" y="0"/>
                  </a:lnTo>
                  <a:lnTo>
                    <a:pt x="391" y="3"/>
                  </a:lnTo>
                  <a:lnTo>
                    <a:pt x="347" y="7"/>
                  </a:lnTo>
                  <a:lnTo>
                    <a:pt x="306" y="15"/>
                  </a:lnTo>
                  <a:lnTo>
                    <a:pt x="272" y="24"/>
                  </a:lnTo>
                  <a:lnTo>
                    <a:pt x="244" y="34"/>
                  </a:lnTo>
                  <a:lnTo>
                    <a:pt x="223" y="48"/>
                  </a:lnTo>
                  <a:lnTo>
                    <a:pt x="208" y="62"/>
                  </a:lnTo>
                  <a:lnTo>
                    <a:pt x="202" y="77"/>
                  </a:lnTo>
                  <a:lnTo>
                    <a:pt x="204" y="92"/>
                  </a:lnTo>
                  <a:lnTo>
                    <a:pt x="211" y="108"/>
                  </a:lnTo>
                  <a:lnTo>
                    <a:pt x="225" y="123"/>
                  </a:lnTo>
                  <a:lnTo>
                    <a:pt x="242" y="140"/>
                  </a:lnTo>
                  <a:lnTo>
                    <a:pt x="195" y="178"/>
                  </a:lnTo>
                  <a:lnTo>
                    <a:pt x="152" y="218"/>
                  </a:lnTo>
                  <a:lnTo>
                    <a:pt x="113" y="263"/>
                  </a:lnTo>
                  <a:lnTo>
                    <a:pt x="79" y="310"/>
                  </a:lnTo>
                  <a:lnTo>
                    <a:pt x="52" y="361"/>
                  </a:lnTo>
                  <a:lnTo>
                    <a:pt x="30" y="416"/>
                  </a:lnTo>
                  <a:lnTo>
                    <a:pt x="13" y="474"/>
                  </a:lnTo>
                  <a:lnTo>
                    <a:pt x="4" y="535"/>
                  </a:lnTo>
                  <a:lnTo>
                    <a:pt x="0" y="599"/>
                  </a:lnTo>
                  <a:lnTo>
                    <a:pt x="3" y="609"/>
                  </a:lnTo>
                  <a:lnTo>
                    <a:pt x="9" y="622"/>
                  </a:lnTo>
                  <a:lnTo>
                    <a:pt x="18" y="636"/>
                  </a:lnTo>
                  <a:lnTo>
                    <a:pt x="28" y="649"/>
                  </a:lnTo>
                  <a:lnTo>
                    <a:pt x="40" y="662"/>
                  </a:lnTo>
                  <a:lnTo>
                    <a:pt x="52" y="673"/>
                  </a:lnTo>
                  <a:lnTo>
                    <a:pt x="62" y="682"/>
                  </a:lnTo>
                  <a:lnTo>
                    <a:pt x="71" y="685"/>
                  </a:lnTo>
                  <a:lnTo>
                    <a:pt x="77" y="683"/>
                  </a:lnTo>
                  <a:lnTo>
                    <a:pt x="104" y="651"/>
                  </a:lnTo>
                  <a:lnTo>
                    <a:pt x="126" y="613"/>
                  </a:lnTo>
                  <a:lnTo>
                    <a:pt x="147" y="572"/>
                  </a:lnTo>
                  <a:lnTo>
                    <a:pt x="164" y="527"/>
                  </a:lnTo>
                  <a:lnTo>
                    <a:pt x="181" y="481"/>
                  </a:lnTo>
                  <a:lnTo>
                    <a:pt x="198" y="434"/>
                  </a:lnTo>
                  <a:lnTo>
                    <a:pt x="217" y="389"/>
                  </a:lnTo>
                  <a:lnTo>
                    <a:pt x="238" y="346"/>
                  </a:lnTo>
                  <a:lnTo>
                    <a:pt x="263" y="306"/>
                  </a:lnTo>
                  <a:lnTo>
                    <a:pt x="293" y="270"/>
                  </a:lnTo>
                  <a:lnTo>
                    <a:pt x="317" y="244"/>
                  </a:lnTo>
                  <a:lnTo>
                    <a:pt x="336" y="217"/>
                  </a:lnTo>
                  <a:lnTo>
                    <a:pt x="348" y="192"/>
                  </a:lnTo>
                  <a:lnTo>
                    <a:pt x="411" y="212"/>
                  </a:lnTo>
                  <a:lnTo>
                    <a:pt x="481" y="230"/>
                  </a:lnTo>
                  <a:lnTo>
                    <a:pt x="558" y="247"/>
                  </a:lnTo>
                  <a:lnTo>
                    <a:pt x="640" y="260"/>
                  </a:lnTo>
                  <a:close/>
                </a:path>
              </a:pathLst>
            </a:custGeom>
            <a:solidFill>
              <a:srgbClr val="8C7529"/>
            </a:solidFill>
            <a:ln w="0">
              <a:solidFill>
                <a:srgbClr val="8C7529"/>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93"/>
            <p:cNvSpPr>
              <a:spLocks noEditPoints="1"/>
            </p:cNvSpPr>
            <p:nvPr/>
          </p:nvSpPr>
          <p:spPr bwMode="auto">
            <a:xfrm>
              <a:off x="4921251" y="2058988"/>
              <a:ext cx="1912938" cy="1157288"/>
            </a:xfrm>
            <a:custGeom>
              <a:avLst/>
              <a:gdLst>
                <a:gd name="T0" fmla="*/ 909 w 1205"/>
                <a:gd name="T1" fmla="*/ 280 h 729"/>
                <a:gd name="T2" fmla="*/ 1049 w 1205"/>
                <a:gd name="T3" fmla="*/ 579 h 729"/>
                <a:gd name="T4" fmla="*/ 1062 w 1205"/>
                <a:gd name="T5" fmla="*/ 696 h 729"/>
                <a:gd name="T6" fmla="*/ 1092 w 1205"/>
                <a:gd name="T7" fmla="*/ 729 h 729"/>
                <a:gd name="T8" fmla="*/ 1165 w 1205"/>
                <a:gd name="T9" fmla="*/ 699 h 729"/>
                <a:gd name="T10" fmla="*/ 1196 w 1205"/>
                <a:gd name="T11" fmla="*/ 585 h 729"/>
                <a:gd name="T12" fmla="*/ 1205 w 1205"/>
                <a:gd name="T13" fmla="*/ 515 h 729"/>
                <a:gd name="T14" fmla="*/ 1142 w 1205"/>
                <a:gd name="T15" fmla="*/ 297 h 729"/>
                <a:gd name="T16" fmla="*/ 1124 w 1205"/>
                <a:gd name="T17" fmla="*/ 215 h 729"/>
                <a:gd name="T18" fmla="*/ 1093 w 1205"/>
                <a:gd name="T19" fmla="*/ 145 h 729"/>
                <a:gd name="T20" fmla="*/ 935 w 1205"/>
                <a:gd name="T21" fmla="*/ 69 h 729"/>
                <a:gd name="T22" fmla="*/ 725 w 1205"/>
                <a:gd name="T23" fmla="*/ 20 h 729"/>
                <a:gd name="T24" fmla="*/ 422 w 1205"/>
                <a:gd name="T25" fmla="*/ 1 h 729"/>
                <a:gd name="T26" fmla="*/ 250 w 1205"/>
                <a:gd name="T27" fmla="*/ 34 h 729"/>
                <a:gd name="T28" fmla="*/ 203 w 1205"/>
                <a:gd name="T29" fmla="*/ 92 h 729"/>
                <a:gd name="T30" fmla="*/ 247 w 1205"/>
                <a:gd name="T31" fmla="*/ 153 h 729"/>
                <a:gd name="T32" fmla="*/ 119 w 1205"/>
                <a:gd name="T33" fmla="*/ 257 h 729"/>
                <a:gd name="T34" fmla="*/ 17 w 1205"/>
                <a:gd name="T35" fmla="*/ 460 h 729"/>
                <a:gd name="T36" fmla="*/ 2 w 1205"/>
                <a:gd name="T37" fmla="*/ 612 h 729"/>
                <a:gd name="T38" fmla="*/ 51 w 1205"/>
                <a:gd name="T39" fmla="*/ 681 h 729"/>
                <a:gd name="T40" fmla="*/ 90 w 1205"/>
                <a:gd name="T41" fmla="*/ 698 h 729"/>
                <a:gd name="T42" fmla="*/ 218 w 1205"/>
                <a:gd name="T43" fmla="*/ 435 h 729"/>
                <a:gd name="T44" fmla="*/ 343 w 1205"/>
                <a:gd name="T45" fmla="*/ 242 h 729"/>
                <a:gd name="T46" fmla="*/ 389 w 1205"/>
                <a:gd name="T47" fmla="*/ 216 h 729"/>
                <a:gd name="T48" fmla="*/ 649 w 1205"/>
                <a:gd name="T49" fmla="*/ 274 h 729"/>
                <a:gd name="T50" fmla="*/ 451 w 1205"/>
                <a:gd name="T51" fmla="*/ 221 h 729"/>
                <a:gd name="T52" fmla="*/ 386 w 1205"/>
                <a:gd name="T53" fmla="*/ 209 h 729"/>
                <a:gd name="T54" fmla="*/ 328 w 1205"/>
                <a:gd name="T55" fmla="*/ 231 h 729"/>
                <a:gd name="T56" fmla="*/ 258 w 1205"/>
                <a:gd name="T57" fmla="*/ 316 h 729"/>
                <a:gd name="T58" fmla="*/ 110 w 1205"/>
                <a:gd name="T59" fmla="*/ 644 h 729"/>
                <a:gd name="T60" fmla="*/ 75 w 1205"/>
                <a:gd name="T61" fmla="*/ 687 h 729"/>
                <a:gd name="T62" fmla="*/ 76 w 1205"/>
                <a:gd name="T63" fmla="*/ 684 h 729"/>
                <a:gd name="T64" fmla="*/ 45 w 1205"/>
                <a:gd name="T65" fmla="*/ 659 h 729"/>
                <a:gd name="T66" fmla="*/ 36 w 1205"/>
                <a:gd name="T67" fmla="*/ 649 h 729"/>
                <a:gd name="T68" fmla="*/ 20 w 1205"/>
                <a:gd name="T69" fmla="*/ 533 h 729"/>
                <a:gd name="T70" fmla="*/ 24 w 1205"/>
                <a:gd name="T71" fmla="*/ 503 h 729"/>
                <a:gd name="T72" fmla="*/ 96 w 1205"/>
                <a:gd name="T73" fmla="*/ 320 h 729"/>
                <a:gd name="T74" fmla="*/ 262 w 1205"/>
                <a:gd name="T75" fmla="*/ 148 h 729"/>
                <a:gd name="T76" fmla="*/ 222 w 1205"/>
                <a:gd name="T77" fmla="*/ 111 h 729"/>
                <a:gd name="T78" fmla="*/ 210 w 1205"/>
                <a:gd name="T79" fmla="*/ 92 h 729"/>
                <a:gd name="T80" fmla="*/ 222 w 1205"/>
                <a:gd name="T81" fmla="*/ 77 h 729"/>
                <a:gd name="T82" fmla="*/ 259 w 1205"/>
                <a:gd name="T83" fmla="*/ 47 h 729"/>
                <a:gd name="T84" fmla="*/ 358 w 1205"/>
                <a:gd name="T85" fmla="*/ 22 h 729"/>
                <a:gd name="T86" fmla="*/ 591 w 1205"/>
                <a:gd name="T87" fmla="*/ 19 h 729"/>
                <a:gd name="T88" fmla="*/ 897 w 1205"/>
                <a:gd name="T89" fmla="*/ 71 h 729"/>
                <a:gd name="T90" fmla="*/ 928 w 1205"/>
                <a:gd name="T91" fmla="*/ 80 h 729"/>
                <a:gd name="T92" fmla="*/ 1086 w 1205"/>
                <a:gd name="T93" fmla="*/ 156 h 729"/>
                <a:gd name="T94" fmla="*/ 1096 w 1205"/>
                <a:gd name="T95" fmla="*/ 163 h 729"/>
                <a:gd name="T96" fmla="*/ 1119 w 1205"/>
                <a:gd name="T97" fmla="*/ 188 h 729"/>
                <a:gd name="T98" fmla="*/ 1092 w 1205"/>
                <a:gd name="T99" fmla="*/ 228 h 729"/>
                <a:gd name="T100" fmla="*/ 1159 w 1205"/>
                <a:gd name="T101" fmla="*/ 369 h 729"/>
                <a:gd name="T102" fmla="*/ 1197 w 1205"/>
                <a:gd name="T103" fmla="*/ 518 h 729"/>
                <a:gd name="T104" fmla="*/ 1187 w 1205"/>
                <a:gd name="T105" fmla="*/ 531 h 729"/>
                <a:gd name="T106" fmla="*/ 1163 w 1205"/>
                <a:gd name="T107" fmla="*/ 653 h 729"/>
                <a:gd name="T108" fmla="*/ 1111 w 1205"/>
                <a:gd name="T109" fmla="*/ 711 h 729"/>
                <a:gd name="T110" fmla="*/ 1090 w 1205"/>
                <a:gd name="T111" fmla="*/ 721 h 729"/>
                <a:gd name="T112" fmla="*/ 1080 w 1205"/>
                <a:gd name="T113" fmla="*/ 708 h 729"/>
                <a:gd name="T114" fmla="*/ 1075 w 1205"/>
                <a:gd name="T115" fmla="*/ 672 h 729"/>
                <a:gd name="T116" fmla="*/ 1034 w 1205"/>
                <a:gd name="T117" fmla="*/ 497 h 729"/>
                <a:gd name="T118" fmla="*/ 912 w 1205"/>
                <a:gd name="T119" fmla="*/ 270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5" h="729">
                  <a:moveTo>
                    <a:pt x="722" y="282"/>
                  </a:moveTo>
                  <a:lnTo>
                    <a:pt x="792" y="286"/>
                  </a:lnTo>
                  <a:lnTo>
                    <a:pt x="888" y="286"/>
                  </a:lnTo>
                  <a:lnTo>
                    <a:pt x="917" y="285"/>
                  </a:lnTo>
                  <a:lnTo>
                    <a:pt x="915" y="277"/>
                  </a:lnTo>
                  <a:lnTo>
                    <a:pt x="909" y="280"/>
                  </a:lnTo>
                  <a:lnTo>
                    <a:pt x="949" y="349"/>
                  </a:lnTo>
                  <a:lnTo>
                    <a:pt x="986" y="421"/>
                  </a:lnTo>
                  <a:lnTo>
                    <a:pt x="1004" y="459"/>
                  </a:lnTo>
                  <a:lnTo>
                    <a:pt x="1019" y="497"/>
                  </a:lnTo>
                  <a:lnTo>
                    <a:pt x="1034" y="537"/>
                  </a:lnTo>
                  <a:lnTo>
                    <a:pt x="1049" y="579"/>
                  </a:lnTo>
                  <a:lnTo>
                    <a:pt x="1053" y="595"/>
                  </a:lnTo>
                  <a:lnTo>
                    <a:pt x="1056" y="613"/>
                  </a:lnTo>
                  <a:lnTo>
                    <a:pt x="1059" y="644"/>
                  </a:lnTo>
                  <a:lnTo>
                    <a:pt x="1060" y="672"/>
                  </a:lnTo>
                  <a:lnTo>
                    <a:pt x="1060" y="686"/>
                  </a:lnTo>
                  <a:lnTo>
                    <a:pt x="1062" y="696"/>
                  </a:lnTo>
                  <a:lnTo>
                    <a:pt x="1065" y="705"/>
                  </a:lnTo>
                  <a:lnTo>
                    <a:pt x="1069" y="713"/>
                  </a:lnTo>
                  <a:lnTo>
                    <a:pt x="1072" y="718"/>
                  </a:lnTo>
                  <a:lnTo>
                    <a:pt x="1078" y="723"/>
                  </a:lnTo>
                  <a:lnTo>
                    <a:pt x="1086" y="726"/>
                  </a:lnTo>
                  <a:lnTo>
                    <a:pt x="1092" y="729"/>
                  </a:lnTo>
                  <a:lnTo>
                    <a:pt x="1102" y="729"/>
                  </a:lnTo>
                  <a:lnTo>
                    <a:pt x="1116" y="726"/>
                  </a:lnTo>
                  <a:lnTo>
                    <a:pt x="1132" y="720"/>
                  </a:lnTo>
                  <a:lnTo>
                    <a:pt x="1154" y="711"/>
                  </a:lnTo>
                  <a:lnTo>
                    <a:pt x="1162" y="705"/>
                  </a:lnTo>
                  <a:lnTo>
                    <a:pt x="1165" y="699"/>
                  </a:lnTo>
                  <a:lnTo>
                    <a:pt x="1169" y="689"/>
                  </a:lnTo>
                  <a:lnTo>
                    <a:pt x="1174" y="677"/>
                  </a:lnTo>
                  <a:lnTo>
                    <a:pt x="1178" y="664"/>
                  </a:lnTo>
                  <a:lnTo>
                    <a:pt x="1181" y="649"/>
                  </a:lnTo>
                  <a:lnTo>
                    <a:pt x="1188" y="617"/>
                  </a:lnTo>
                  <a:lnTo>
                    <a:pt x="1196" y="585"/>
                  </a:lnTo>
                  <a:lnTo>
                    <a:pt x="1197" y="568"/>
                  </a:lnTo>
                  <a:lnTo>
                    <a:pt x="1200" y="555"/>
                  </a:lnTo>
                  <a:lnTo>
                    <a:pt x="1202" y="542"/>
                  </a:lnTo>
                  <a:lnTo>
                    <a:pt x="1203" y="531"/>
                  </a:lnTo>
                  <a:lnTo>
                    <a:pt x="1205" y="522"/>
                  </a:lnTo>
                  <a:lnTo>
                    <a:pt x="1205" y="515"/>
                  </a:lnTo>
                  <a:lnTo>
                    <a:pt x="1203" y="478"/>
                  </a:lnTo>
                  <a:lnTo>
                    <a:pt x="1196" y="442"/>
                  </a:lnTo>
                  <a:lnTo>
                    <a:pt x="1187" y="407"/>
                  </a:lnTo>
                  <a:lnTo>
                    <a:pt x="1174" y="369"/>
                  </a:lnTo>
                  <a:lnTo>
                    <a:pt x="1159" y="332"/>
                  </a:lnTo>
                  <a:lnTo>
                    <a:pt x="1142" y="297"/>
                  </a:lnTo>
                  <a:lnTo>
                    <a:pt x="1124" y="264"/>
                  </a:lnTo>
                  <a:lnTo>
                    <a:pt x="1104" y="233"/>
                  </a:lnTo>
                  <a:lnTo>
                    <a:pt x="1098" y="234"/>
                  </a:lnTo>
                  <a:lnTo>
                    <a:pt x="1104" y="240"/>
                  </a:lnTo>
                  <a:lnTo>
                    <a:pt x="1120" y="224"/>
                  </a:lnTo>
                  <a:lnTo>
                    <a:pt x="1124" y="215"/>
                  </a:lnTo>
                  <a:lnTo>
                    <a:pt x="1126" y="205"/>
                  </a:lnTo>
                  <a:lnTo>
                    <a:pt x="1126" y="188"/>
                  </a:lnTo>
                  <a:lnTo>
                    <a:pt x="1120" y="176"/>
                  </a:lnTo>
                  <a:lnTo>
                    <a:pt x="1111" y="163"/>
                  </a:lnTo>
                  <a:lnTo>
                    <a:pt x="1107" y="157"/>
                  </a:lnTo>
                  <a:lnTo>
                    <a:pt x="1093" y="145"/>
                  </a:lnTo>
                  <a:lnTo>
                    <a:pt x="1075" y="132"/>
                  </a:lnTo>
                  <a:lnTo>
                    <a:pt x="1053" y="118"/>
                  </a:lnTo>
                  <a:lnTo>
                    <a:pt x="1029" y="105"/>
                  </a:lnTo>
                  <a:lnTo>
                    <a:pt x="1001" y="93"/>
                  </a:lnTo>
                  <a:lnTo>
                    <a:pt x="970" y="81"/>
                  </a:lnTo>
                  <a:lnTo>
                    <a:pt x="935" y="69"/>
                  </a:lnTo>
                  <a:lnTo>
                    <a:pt x="929" y="66"/>
                  </a:lnTo>
                  <a:lnTo>
                    <a:pt x="892" y="56"/>
                  </a:lnTo>
                  <a:lnTo>
                    <a:pt x="853" y="46"/>
                  </a:lnTo>
                  <a:lnTo>
                    <a:pt x="813" y="37"/>
                  </a:lnTo>
                  <a:lnTo>
                    <a:pt x="770" y="28"/>
                  </a:lnTo>
                  <a:lnTo>
                    <a:pt x="725" y="20"/>
                  </a:lnTo>
                  <a:lnTo>
                    <a:pt x="679" y="13"/>
                  </a:lnTo>
                  <a:lnTo>
                    <a:pt x="587" y="4"/>
                  </a:lnTo>
                  <a:lnTo>
                    <a:pt x="542" y="1"/>
                  </a:lnTo>
                  <a:lnTo>
                    <a:pt x="501" y="0"/>
                  </a:lnTo>
                  <a:lnTo>
                    <a:pt x="460" y="0"/>
                  </a:lnTo>
                  <a:lnTo>
                    <a:pt x="422" y="1"/>
                  </a:lnTo>
                  <a:lnTo>
                    <a:pt x="386" y="4"/>
                  </a:lnTo>
                  <a:lnTo>
                    <a:pt x="353" y="7"/>
                  </a:lnTo>
                  <a:lnTo>
                    <a:pt x="322" y="13"/>
                  </a:lnTo>
                  <a:lnTo>
                    <a:pt x="295" y="19"/>
                  </a:lnTo>
                  <a:lnTo>
                    <a:pt x="271" y="26"/>
                  </a:lnTo>
                  <a:lnTo>
                    <a:pt x="250" y="34"/>
                  </a:lnTo>
                  <a:lnTo>
                    <a:pt x="244" y="37"/>
                  </a:lnTo>
                  <a:lnTo>
                    <a:pt x="228" y="46"/>
                  </a:lnTo>
                  <a:lnTo>
                    <a:pt x="215" y="56"/>
                  </a:lnTo>
                  <a:lnTo>
                    <a:pt x="207" y="66"/>
                  </a:lnTo>
                  <a:lnTo>
                    <a:pt x="203" y="81"/>
                  </a:lnTo>
                  <a:lnTo>
                    <a:pt x="203" y="92"/>
                  </a:lnTo>
                  <a:lnTo>
                    <a:pt x="204" y="101"/>
                  </a:lnTo>
                  <a:lnTo>
                    <a:pt x="207" y="108"/>
                  </a:lnTo>
                  <a:lnTo>
                    <a:pt x="212" y="115"/>
                  </a:lnTo>
                  <a:lnTo>
                    <a:pt x="215" y="121"/>
                  </a:lnTo>
                  <a:lnTo>
                    <a:pt x="228" y="136"/>
                  </a:lnTo>
                  <a:lnTo>
                    <a:pt x="247" y="153"/>
                  </a:lnTo>
                  <a:lnTo>
                    <a:pt x="250" y="147"/>
                  </a:lnTo>
                  <a:lnTo>
                    <a:pt x="244" y="141"/>
                  </a:lnTo>
                  <a:lnTo>
                    <a:pt x="215" y="163"/>
                  </a:lnTo>
                  <a:lnTo>
                    <a:pt x="164" y="208"/>
                  </a:lnTo>
                  <a:lnTo>
                    <a:pt x="142" y="231"/>
                  </a:lnTo>
                  <a:lnTo>
                    <a:pt x="119" y="257"/>
                  </a:lnTo>
                  <a:lnTo>
                    <a:pt x="81" y="310"/>
                  </a:lnTo>
                  <a:lnTo>
                    <a:pt x="64" y="338"/>
                  </a:lnTo>
                  <a:lnTo>
                    <a:pt x="49" y="366"/>
                  </a:lnTo>
                  <a:lnTo>
                    <a:pt x="38" y="396"/>
                  </a:lnTo>
                  <a:lnTo>
                    <a:pt x="26" y="427"/>
                  </a:lnTo>
                  <a:lnTo>
                    <a:pt x="17" y="460"/>
                  </a:lnTo>
                  <a:lnTo>
                    <a:pt x="9" y="493"/>
                  </a:lnTo>
                  <a:lnTo>
                    <a:pt x="5" y="528"/>
                  </a:lnTo>
                  <a:lnTo>
                    <a:pt x="5" y="533"/>
                  </a:lnTo>
                  <a:lnTo>
                    <a:pt x="2" y="568"/>
                  </a:lnTo>
                  <a:lnTo>
                    <a:pt x="0" y="604"/>
                  </a:lnTo>
                  <a:lnTo>
                    <a:pt x="2" y="612"/>
                  </a:lnTo>
                  <a:lnTo>
                    <a:pt x="3" y="617"/>
                  </a:lnTo>
                  <a:lnTo>
                    <a:pt x="11" y="632"/>
                  </a:lnTo>
                  <a:lnTo>
                    <a:pt x="21" y="649"/>
                  </a:lnTo>
                  <a:lnTo>
                    <a:pt x="26" y="653"/>
                  </a:lnTo>
                  <a:lnTo>
                    <a:pt x="38" y="669"/>
                  </a:lnTo>
                  <a:lnTo>
                    <a:pt x="51" y="681"/>
                  </a:lnTo>
                  <a:lnTo>
                    <a:pt x="64" y="692"/>
                  </a:lnTo>
                  <a:lnTo>
                    <a:pt x="69" y="695"/>
                  </a:lnTo>
                  <a:lnTo>
                    <a:pt x="75" y="696"/>
                  </a:lnTo>
                  <a:lnTo>
                    <a:pt x="81" y="699"/>
                  </a:lnTo>
                  <a:lnTo>
                    <a:pt x="84" y="699"/>
                  </a:lnTo>
                  <a:lnTo>
                    <a:pt x="90" y="698"/>
                  </a:lnTo>
                  <a:lnTo>
                    <a:pt x="93" y="696"/>
                  </a:lnTo>
                  <a:lnTo>
                    <a:pt x="110" y="675"/>
                  </a:lnTo>
                  <a:lnTo>
                    <a:pt x="125" y="655"/>
                  </a:lnTo>
                  <a:lnTo>
                    <a:pt x="140" y="631"/>
                  </a:lnTo>
                  <a:lnTo>
                    <a:pt x="176" y="551"/>
                  </a:lnTo>
                  <a:lnTo>
                    <a:pt x="218" y="435"/>
                  </a:lnTo>
                  <a:lnTo>
                    <a:pt x="243" y="378"/>
                  </a:lnTo>
                  <a:lnTo>
                    <a:pt x="256" y="352"/>
                  </a:lnTo>
                  <a:lnTo>
                    <a:pt x="273" y="326"/>
                  </a:lnTo>
                  <a:lnTo>
                    <a:pt x="289" y="304"/>
                  </a:lnTo>
                  <a:lnTo>
                    <a:pt x="328" y="262"/>
                  </a:lnTo>
                  <a:lnTo>
                    <a:pt x="343" y="242"/>
                  </a:lnTo>
                  <a:lnTo>
                    <a:pt x="355" y="222"/>
                  </a:lnTo>
                  <a:lnTo>
                    <a:pt x="364" y="203"/>
                  </a:lnTo>
                  <a:lnTo>
                    <a:pt x="356" y="199"/>
                  </a:lnTo>
                  <a:lnTo>
                    <a:pt x="356" y="206"/>
                  </a:lnTo>
                  <a:lnTo>
                    <a:pt x="383" y="215"/>
                  </a:lnTo>
                  <a:lnTo>
                    <a:pt x="389" y="216"/>
                  </a:lnTo>
                  <a:lnTo>
                    <a:pt x="422" y="227"/>
                  </a:lnTo>
                  <a:lnTo>
                    <a:pt x="456" y="236"/>
                  </a:lnTo>
                  <a:lnTo>
                    <a:pt x="492" y="245"/>
                  </a:lnTo>
                  <a:lnTo>
                    <a:pt x="529" y="254"/>
                  </a:lnTo>
                  <a:lnTo>
                    <a:pt x="569" y="261"/>
                  </a:lnTo>
                  <a:lnTo>
                    <a:pt x="649" y="274"/>
                  </a:lnTo>
                  <a:lnTo>
                    <a:pt x="722" y="282"/>
                  </a:lnTo>
                  <a:close/>
                  <a:moveTo>
                    <a:pt x="647" y="260"/>
                  </a:moveTo>
                  <a:lnTo>
                    <a:pt x="565" y="246"/>
                  </a:lnTo>
                  <a:lnTo>
                    <a:pt x="524" y="239"/>
                  </a:lnTo>
                  <a:lnTo>
                    <a:pt x="487" y="230"/>
                  </a:lnTo>
                  <a:lnTo>
                    <a:pt x="451" y="221"/>
                  </a:lnTo>
                  <a:lnTo>
                    <a:pt x="417" y="212"/>
                  </a:lnTo>
                  <a:lnTo>
                    <a:pt x="384" y="202"/>
                  </a:lnTo>
                  <a:lnTo>
                    <a:pt x="386" y="209"/>
                  </a:lnTo>
                  <a:lnTo>
                    <a:pt x="390" y="205"/>
                  </a:lnTo>
                  <a:lnTo>
                    <a:pt x="384" y="202"/>
                  </a:lnTo>
                  <a:lnTo>
                    <a:pt x="386" y="209"/>
                  </a:lnTo>
                  <a:lnTo>
                    <a:pt x="390" y="205"/>
                  </a:lnTo>
                  <a:lnTo>
                    <a:pt x="358" y="193"/>
                  </a:lnTo>
                  <a:lnTo>
                    <a:pt x="352" y="190"/>
                  </a:lnTo>
                  <a:lnTo>
                    <a:pt x="349" y="196"/>
                  </a:lnTo>
                  <a:lnTo>
                    <a:pt x="340" y="212"/>
                  </a:lnTo>
                  <a:lnTo>
                    <a:pt x="328" y="231"/>
                  </a:lnTo>
                  <a:lnTo>
                    <a:pt x="313" y="252"/>
                  </a:lnTo>
                  <a:lnTo>
                    <a:pt x="295" y="273"/>
                  </a:lnTo>
                  <a:lnTo>
                    <a:pt x="301" y="277"/>
                  </a:lnTo>
                  <a:lnTo>
                    <a:pt x="295" y="271"/>
                  </a:lnTo>
                  <a:lnTo>
                    <a:pt x="274" y="294"/>
                  </a:lnTo>
                  <a:lnTo>
                    <a:pt x="258" y="316"/>
                  </a:lnTo>
                  <a:lnTo>
                    <a:pt x="242" y="341"/>
                  </a:lnTo>
                  <a:lnTo>
                    <a:pt x="228" y="368"/>
                  </a:lnTo>
                  <a:lnTo>
                    <a:pt x="203" y="424"/>
                  </a:lnTo>
                  <a:lnTo>
                    <a:pt x="161" y="540"/>
                  </a:lnTo>
                  <a:lnTo>
                    <a:pt x="125" y="620"/>
                  </a:lnTo>
                  <a:lnTo>
                    <a:pt x="110" y="644"/>
                  </a:lnTo>
                  <a:lnTo>
                    <a:pt x="96" y="665"/>
                  </a:lnTo>
                  <a:lnTo>
                    <a:pt x="79" y="686"/>
                  </a:lnTo>
                  <a:lnTo>
                    <a:pt x="75" y="687"/>
                  </a:lnTo>
                  <a:lnTo>
                    <a:pt x="82" y="692"/>
                  </a:lnTo>
                  <a:lnTo>
                    <a:pt x="79" y="684"/>
                  </a:lnTo>
                  <a:lnTo>
                    <a:pt x="75" y="687"/>
                  </a:lnTo>
                  <a:lnTo>
                    <a:pt x="82" y="692"/>
                  </a:lnTo>
                  <a:lnTo>
                    <a:pt x="79" y="684"/>
                  </a:lnTo>
                  <a:lnTo>
                    <a:pt x="76" y="684"/>
                  </a:lnTo>
                  <a:lnTo>
                    <a:pt x="78" y="692"/>
                  </a:lnTo>
                  <a:lnTo>
                    <a:pt x="82" y="686"/>
                  </a:lnTo>
                  <a:lnTo>
                    <a:pt x="76" y="684"/>
                  </a:lnTo>
                  <a:lnTo>
                    <a:pt x="78" y="692"/>
                  </a:lnTo>
                  <a:lnTo>
                    <a:pt x="82" y="686"/>
                  </a:lnTo>
                  <a:lnTo>
                    <a:pt x="76" y="684"/>
                  </a:lnTo>
                  <a:lnTo>
                    <a:pt x="72" y="681"/>
                  </a:lnTo>
                  <a:lnTo>
                    <a:pt x="58" y="671"/>
                  </a:lnTo>
                  <a:lnTo>
                    <a:pt x="45" y="659"/>
                  </a:lnTo>
                  <a:lnTo>
                    <a:pt x="33" y="643"/>
                  </a:lnTo>
                  <a:lnTo>
                    <a:pt x="29" y="649"/>
                  </a:lnTo>
                  <a:lnTo>
                    <a:pt x="36" y="649"/>
                  </a:lnTo>
                  <a:lnTo>
                    <a:pt x="33" y="643"/>
                  </a:lnTo>
                  <a:lnTo>
                    <a:pt x="29" y="649"/>
                  </a:lnTo>
                  <a:lnTo>
                    <a:pt x="36" y="649"/>
                  </a:lnTo>
                  <a:lnTo>
                    <a:pt x="26" y="632"/>
                  </a:lnTo>
                  <a:lnTo>
                    <a:pt x="18" y="617"/>
                  </a:lnTo>
                  <a:lnTo>
                    <a:pt x="17" y="612"/>
                  </a:lnTo>
                  <a:lnTo>
                    <a:pt x="15" y="609"/>
                  </a:lnTo>
                  <a:lnTo>
                    <a:pt x="17" y="568"/>
                  </a:lnTo>
                  <a:lnTo>
                    <a:pt x="20" y="533"/>
                  </a:lnTo>
                  <a:lnTo>
                    <a:pt x="12" y="533"/>
                  </a:lnTo>
                  <a:lnTo>
                    <a:pt x="20" y="539"/>
                  </a:lnTo>
                  <a:lnTo>
                    <a:pt x="20" y="533"/>
                  </a:lnTo>
                  <a:lnTo>
                    <a:pt x="12" y="533"/>
                  </a:lnTo>
                  <a:lnTo>
                    <a:pt x="20" y="539"/>
                  </a:lnTo>
                  <a:lnTo>
                    <a:pt x="24" y="503"/>
                  </a:lnTo>
                  <a:lnTo>
                    <a:pt x="32" y="470"/>
                  </a:lnTo>
                  <a:lnTo>
                    <a:pt x="41" y="438"/>
                  </a:lnTo>
                  <a:lnTo>
                    <a:pt x="52" y="407"/>
                  </a:lnTo>
                  <a:lnTo>
                    <a:pt x="64" y="377"/>
                  </a:lnTo>
                  <a:lnTo>
                    <a:pt x="79" y="349"/>
                  </a:lnTo>
                  <a:lnTo>
                    <a:pt x="96" y="320"/>
                  </a:lnTo>
                  <a:lnTo>
                    <a:pt x="134" y="267"/>
                  </a:lnTo>
                  <a:lnTo>
                    <a:pt x="157" y="242"/>
                  </a:lnTo>
                  <a:lnTo>
                    <a:pt x="179" y="218"/>
                  </a:lnTo>
                  <a:lnTo>
                    <a:pt x="230" y="173"/>
                  </a:lnTo>
                  <a:lnTo>
                    <a:pt x="256" y="153"/>
                  </a:lnTo>
                  <a:lnTo>
                    <a:pt x="262" y="148"/>
                  </a:lnTo>
                  <a:lnTo>
                    <a:pt x="255" y="142"/>
                  </a:lnTo>
                  <a:lnTo>
                    <a:pt x="236" y="126"/>
                  </a:lnTo>
                  <a:lnTo>
                    <a:pt x="222" y="111"/>
                  </a:lnTo>
                  <a:lnTo>
                    <a:pt x="219" y="115"/>
                  </a:lnTo>
                  <a:lnTo>
                    <a:pt x="227" y="115"/>
                  </a:lnTo>
                  <a:lnTo>
                    <a:pt x="222" y="111"/>
                  </a:lnTo>
                  <a:lnTo>
                    <a:pt x="219" y="115"/>
                  </a:lnTo>
                  <a:lnTo>
                    <a:pt x="227" y="115"/>
                  </a:lnTo>
                  <a:lnTo>
                    <a:pt x="222" y="108"/>
                  </a:lnTo>
                  <a:lnTo>
                    <a:pt x="219" y="101"/>
                  </a:lnTo>
                  <a:lnTo>
                    <a:pt x="218" y="92"/>
                  </a:lnTo>
                  <a:lnTo>
                    <a:pt x="210" y="92"/>
                  </a:lnTo>
                  <a:lnTo>
                    <a:pt x="218" y="98"/>
                  </a:lnTo>
                  <a:lnTo>
                    <a:pt x="218" y="92"/>
                  </a:lnTo>
                  <a:lnTo>
                    <a:pt x="210" y="92"/>
                  </a:lnTo>
                  <a:lnTo>
                    <a:pt x="218" y="98"/>
                  </a:lnTo>
                  <a:lnTo>
                    <a:pt x="218" y="87"/>
                  </a:lnTo>
                  <a:lnTo>
                    <a:pt x="222" y="77"/>
                  </a:lnTo>
                  <a:lnTo>
                    <a:pt x="230" y="66"/>
                  </a:lnTo>
                  <a:lnTo>
                    <a:pt x="243" y="56"/>
                  </a:lnTo>
                  <a:lnTo>
                    <a:pt x="259" y="47"/>
                  </a:lnTo>
                  <a:lnTo>
                    <a:pt x="252" y="41"/>
                  </a:lnTo>
                  <a:lnTo>
                    <a:pt x="255" y="49"/>
                  </a:lnTo>
                  <a:lnTo>
                    <a:pt x="259" y="47"/>
                  </a:lnTo>
                  <a:lnTo>
                    <a:pt x="252" y="41"/>
                  </a:lnTo>
                  <a:lnTo>
                    <a:pt x="255" y="49"/>
                  </a:lnTo>
                  <a:lnTo>
                    <a:pt x="276" y="41"/>
                  </a:lnTo>
                  <a:lnTo>
                    <a:pt x="300" y="34"/>
                  </a:lnTo>
                  <a:lnTo>
                    <a:pt x="326" y="28"/>
                  </a:lnTo>
                  <a:lnTo>
                    <a:pt x="358" y="22"/>
                  </a:lnTo>
                  <a:lnTo>
                    <a:pt x="390" y="19"/>
                  </a:lnTo>
                  <a:lnTo>
                    <a:pt x="426" y="16"/>
                  </a:lnTo>
                  <a:lnTo>
                    <a:pt x="465" y="14"/>
                  </a:lnTo>
                  <a:lnTo>
                    <a:pt x="505" y="14"/>
                  </a:lnTo>
                  <a:lnTo>
                    <a:pt x="547" y="16"/>
                  </a:lnTo>
                  <a:lnTo>
                    <a:pt x="591" y="19"/>
                  </a:lnTo>
                  <a:lnTo>
                    <a:pt x="682" y="28"/>
                  </a:lnTo>
                  <a:lnTo>
                    <a:pt x="730" y="35"/>
                  </a:lnTo>
                  <a:lnTo>
                    <a:pt x="775" y="43"/>
                  </a:lnTo>
                  <a:lnTo>
                    <a:pt x="818" y="52"/>
                  </a:lnTo>
                  <a:lnTo>
                    <a:pt x="858" y="60"/>
                  </a:lnTo>
                  <a:lnTo>
                    <a:pt x="897" y="71"/>
                  </a:lnTo>
                  <a:lnTo>
                    <a:pt x="934" y="81"/>
                  </a:lnTo>
                  <a:lnTo>
                    <a:pt x="931" y="74"/>
                  </a:lnTo>
                  <a:lnTo>
                    <a:pt x="928" y="80"/>
                  </a:lnTo>
                  <a:lnTo>
                    <a:pt x="934" y="81"/>
                  </a:lnTo>
                  <a:lnTo>
                    <a:pt x="931" y="74"/>
                  </a:lnTo>
                  <a:lnTo>
                    <a:pt x="928" y="80"/>
                  </a:lnTo>
                  <a:lnTo>
                    <a:pt x="962" y="92"/>
                  </a:lnTo>
                  <a:lnTo>
                    <a:pt x="993" y="104"/>
                  </a:lnTo>
                  <a:lnTo>
                    <a:pt x="1022" y="115"/>
                  </a:lnTo>
                  <a:lnTo>
                    <a:pt x="1046" y="129"/>
                  </a:lnTo>
                  <a:lnTo>
                    <a:pt x="1068" y="142"/>
                  </a:lnTo>
                  <a:lnTo>
                    <a:pt x="1086" y="156"/>
                  </a:lnTo>
                  <a:lnTo>
                    <a:pt x="1099" y="167"/>
                  </a:lnTo>
                  <a:lnTo>
                    <a:pt x="1104" y="163"/>
                  </a:lnTo>
                  <a:lnTo>
                    <a:pt x="1096" y="163"/>
                  </a:lnTo>
                  <a:lnTo>
                    <a:pt x="1099" y="167"/>
                  </a:lnTo>
                  <a:lnTo>
                    <a:pt x="1104" y="163"/>
                  </a:lnTo>
                  <a:lnTo>
                    <a:pt x="1096" y="163"/>
                  </a:lnTo>
                  <a:lnTo>
                    <a:pt x="1105" y="176"/>
                  </a:lnTo>
                  <a:lnTo>
                    <a:pt x="1111" y="188"/>
                  </a:lnTo>
                  <a:lnTo>
                    <a:pt x="1119" y="188"/>
                  </a:lnTo>
                  <a:lnTo>
                    <a:pt x="1111" y="184"/>
                  </a:lnTo>
                  <a:lnTo>
                    <a:pt x="1111" y="188"/>
                  </a:lnTo>
                  <a:lnTo>
                    <a:pt x="1119" y="188"/>
                  </a:lnTo>
                  <a:lnTo>
                    <a:pt x="1111" y="184"/>
                  </a:lnTo>
                  <a:lnTo>
                    <a:pt x="1111" y="199"/>
                  </a:lnTo>
                  <a:lnTo>
                    <a:pt x="1110" y="205"/>
                  </a:lnTo>
                  <a:lnTo>
                    <a:pt x="1105" y="213"/>
                  </a:lnTo>
                  <a:lnTo>
                    <a:pt x="1098" y="221"/>
                  </a:lnTo>
                  <a:lnTo>
                    <a:pt x="1092" y="228"/>
                  </a:lnTo>
                  <a:lnTo>
                    <a:pt x="1089" y="231"/>
                  </a:lnTo>
                  <a:lnTo>
                    <a:pt x="1092" y="237"/>
                  </a:lnTo>
                  <a:lnTo>
                    <a:pt x="1110" y="264"/>
                  </a:lnTo>
                  <a:lnTo>
                    <a:pt x="1127" y="297"/>
                  </a:lnTo>
                  <a:lnTo>
                    <a:pt x="1144" y="332"/>
                  </a:lnTo>
                  <a:lnTo>
                    <a:pt x="1159" y="369"/>
                  </a:lnTo>
                  <a:lnTo>
                    <a:pt x="1172" y="407"/>
                  </a:lnTo>
                  <a:lnTo>
                    <a:pt x="1181" y="442"/>
                  </a:lnTo>
                  <a:lnTo>
                    <a:pt x="1188" y="478"/>
                  </a:lnTo>
                  <a:lnTo>
                    <a:pt x="1190" y="511"/>
                  </a:lnTo>
                  <a:lnTo>
                    <a:pt x="1190" y="518"/>
                  </a:lnTo>
                  <a:lnTo>
                    <a:pt x="1197" y="518"/>
                  </a:lnTo>
                  <a:lnTo>
                    <a:pt x="1190" y="512"/>
                  </a:lnTo>
                  <a:lnTo>
                    <a:pt x="1190" y="518"/>
                  </a:lnTo>
                  <a:lnTo>
                    <a:pt x="1197" y="518"/>
                  </a:lnTo>
                  <a:lnTo>
                    <a:pt x="1190" y="512"/>
                  </a:lnTo>
                  <a:lnTo>
                    <a:pt x="1188" y="521"/>
                  </a:lnTo>
                  <a:lnTo>
                    <a:pt x="1187" y="531"/>
                  </a:lnTo>
                  <a:lnTo>
                    <a:pt x="1186" y="545"/>
                  </a:lnTo>
                  <a:lnTo>
                    <a:pt x="1183" y="558"/>
                  </a:lnTo>
                  <a:lnTo>
                    <a:pt x="1181" y="574"/>
                  </a:lnTo>
                  <a:lnTo>
                    <a:pt x="1174" y="607"/>
                  </a:lnTo>
                  <a:lnTo>
                    <a:pt x="1166" y="638"/>
                  </a:lnTo>
                  <a:lnTo>
                    <a:pt x="1163" y="653"/>
                  </a:lnTo>
                  <a:lnTo>
                    <a:pt x="1159" y="667"/>
                  </a:lnTo>
                  <a:lnTo>
                    <a:pt x="1154" y="678"/>
                  </a:lnTo>
                  <a:lnTo>
                    <a:pt x="1150" y="689"/>
                  </a:lnTo>
                  <a:lnTo>
                    <a:pt x="1145" y="698"/>
                  </a:lnTo>
                  <a:lnTo>
                    <a:pt x="1127" y="705"/>
                  </a:lnTo>
                  <a:lnTo>
                    <a:pt x="1111" y="711"/>
                  </a:lnTo>
                  <a:lnTo>
                    <a:pt x="1098" y="714"/>
                  </a:lnTo>
                  <a:lnTo>
                    <a:pt x="1087" y="714"/>
                  </a:lnTo>
                  <a:lnTo>
                    <a:pt x="1090" y="721"/>
                  </a:lnTo>
                  <a:lnTo>
                    <a:pt x="1093" y="716"/>
                  </a:lnTo>
                  <a:lnTo>
                    <a:pt x="1087" y="714"/>
                  </a:lnTo>
                  <a:lnTo>
                    <a:pt x="1090" y="721"/>
                  </a:lnTo>
                  <a:lnTo>
                    <a:pt x="1093" y="716"/>
                  </a:lnTo>
                  <a:lnTo>
                    <a:pt x="1086" y="713"/>
                  </a:lnTo>
                  <a:lnTo>
                    <a:pt x="1080" y="708"/>
                  </a:lnTo>
                  <a:lnTo>
                    <a:pt x="1077" y="713"/>
                  </a:lnTo>
                  <a:lnTo>
                    <a:pt x="1084" y="713"/>
                  </a:lnTo>
                  <a:lnTo>
                    <a:pt x="1080" y="708"/>
                  </a:lnTo>
                  <a:lnTo>
                    <a:pt x="1077" y="713"/>
                  </a:lnTo>
                  <a:lnTo>
                    <a:pt x="1084" y="713"/>
                  </a:lnTo>
                  <a:lnTo>
                    <a:pt x="1080" y="705"/>
                  </a:lnTo>
                  <a:lnTo>
                    <a:pt x="1077" y="696"/>
                  </a:lnTo>
                  <a:lnTo>
                    <a:pt x="1075" y="686"/>
                  </a:lnTo>
                  <a:lnTo>
                    <a:pt x="1075" y="672"/>
                  </a:lnTo>
                  <a:lnTo>
                    <a:pt x="1074" y="644"/>
                  </a:lnTo>
                  <a:lnTo>
                    <a:pt x="1071" y="613"/>
                  </a:lnTo>
                  <a:lnTo>
                    <a:pt x="1068" y="595"/>
                  </a:lnTo>
                  <a:lnTo>
                    <a:pt x="1063" y="579"/>
                  </a:lnTo>
                  <a:lnTo>
                    <a:pt x="1049" y="537"/>
                  </a:lnTo>
                  <a:lnTo>
                    <a:pt x="1034" y="497"/>
                  </a:lnTo>
                  <a:lnTo>
                    <a:pt x="1019" y="459"/>
                  </a:lnTo>
                  <a:lnTo>
                    <a:pt x="1001" y="421"/>
                  </a:lnTo>
                  <a:lnTo>
                    <a:pt x="964" y="349"/>
                  </a:lnTo>
                  <a:lnTo>
                    <a:pt x="922" y="276"/>
                  </a:lnTo>
                  <a:lnTo>
                    <a:pt x="917" y="270"/>
                  </a:lnTo>
                  <a:lnTo>
                    <a:pt x="912" y="270"/>
                  </a:lnTo>
                  <a:lnTo>
                    <a:pt x="883" y="271"/>
                  </a:lnTo>
                  <a:lnTo>
                    <a:pt x="788" y="271"/>
                  </a:lnTo>
                  <a:lnTo>
                    <a:pt x="718" y="267"/>
                  </a:lnTo>
                  <a:lnTo>
                    <a:pt x="647" y="26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94"/>
            <p:cNvSpPr>
              <a:spLocks/>
            </p:cNvSpPr>
            <p:nvPr/>
          </p:nvSpPr>
          <p:spPr bwMode="auto">
            <a:xfrm>
              <a:off x="5191126" y="3048001"/>
              <a:ext cx="77788" cy="133350"/>
            </a:xfrm>
            <a:custGeom>
              <a:avLst/>
              <a:gdLst>
                <a:gd name="T0" fmla="*/ 24 w 49"/>
                <a:gd name="T1" fmla="*/ 84 h 84"/>
                <a:gd name="T2" fmla="*/ 34 w 49"/>
                <a:gd name="T3" fmla="*/ 81 h 84"/>
                <a:gd name="T4" fmla="*/ 42 w 49"/>
                <a:gd name="T5" fmla="*/ 72 h 84"/>
                <a:gd name="T6" fmla="*/ 48 w 49"/>
                <a:gd name="T7" fmla="*/ 58 h 84"/>
                <a:gd name="T8" fmla="*/ 49 w 49"/>
                <a:gd name="T9" fmla="*/ 42 h 84"/>
                <a:gd name="T10" fmla="*/ 48 w 49"/>
                <a:gd name="T11" fmla="*/ 26 h 84"/>
                <a:gd name="T12" fmla="*/ 42 w 49"/>
                <a:gd name="T13" fmla="*/ 12 h 84"/>
                <a:gd name="T14" fmla="*/ 34 w 49"/>
                <a:gd name="T15" fmla="*/ 3 h 84"/>
                <a:gd name="T16" fmla="*/ 24 w 49"/>
                <a:gd name="T17" fmla="*/ 0 h 84"/>
                <a:gd name="T18" fmla="*/ 15 w 49"/>
                <a:gd name="T19" fmla="*/ 3 h 84"/>
                <a:gd name="T20" fmla="*/ 7 w 49"/>
                <a:gd name="T21" fmla="*/ 12 h 84"/>
                <a:gd name="T22" fmla="*/ 2 w 49"/>
                <a:gd name="T23" fmla="*/ 26 h 84"/>
                <a:gd name="T24" fmla="*/ 0 w 49"/>
                <a:gd name="T25" fmla="*/ 42 h 84"/>
                <a:gd name="T26" fmla="*/ 2 w 49"/>
                <a:gd name="T27" fmla="*/ 58 h 84"/>
                <a:gd name="T28" fmla="*/ 7 w 49"/>
                <a:gd name="T29" fmla="*/ 72 h 84"/>
                <a:gd name="T30" fmla="*/ 15 w 49"/>
                <a:gd name="T31" fmla="*/ 81 h 84"/>
                <a:gd name="T32" fmla="*/ 24 w 49"/>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24" y="84"/>
                  </a:moveTo>
                  <a:lnTo>
                    <a:pt x="34" y="81"/>
                  </a:lnTo>
                  <a:lnTo>
                    <a:pt x="42" y="72"/>
                  </a:lnTo>
                  <a:lnTo>
                    <a:pt x="48" y="58"/>
                  </a:lnTo>
                  <a:lnTo>
                    <a:pt x="49" y="42"/>
                  </a:lnTo>
                  <a:lnTo>
                    <a:pt x="48" y="26"/>
                  </a:lnTo>
                  <a:lnTo>
                    <a:pt x="42" y="12"/>
                  </a:lnTo>
                  <a:lnTo>
                    <a:pt x="34" y="3"/>
                  </a:lnTo>
                  <a:lnTo>
                    <a:pt x="24" y="0"/>
                  </a:lnTo>
                  <a:lnTo>
                    <a:pt x="15" y="3"/>
                  </a:lnTo>
                  <a:lnTo>
                    <a:pt x="7" y="12"/>
                  </a:lnTo>
                  <a:lnTo>
                    <a:pt x="2" y="26"/>
                  </a:lnTo>
                  <a:lnTo>
                    <a:pt x="0" y="42"/>
                  </a:lnTo>
                  <a:lnTo>
                    <a:pt x="2" y="58"/>
                  </a:lnTo>
                  <a:lnTo>
                    <a:pt x="7" y="72"/>
                  </a:lnTo>
                  <a:lnTo>
                    <a:pt x="15" y="81"/>
                  </a:lnTo>
                  <a:lnTo>
                    <a:pt x="24" y="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95"/>
            <p:cNvSpPr>
              <a:spLocks/>
            </p:cNvSpPr>
            <p:nvPr/>
          </p:nvSpPr>
          <p:spPr bwMode="auto">
            <a:xfrm>
              <a:off x="5191126" y="3048001"/>
              <a:ext cx="77788" cy="133350"/>
            </a:xfrm>
            <a:custGeom>
              <a:avLst/>
              <a:gdLst>
                <a:gd name="T0" fmla="*/ 24 w 49"/>
                <a:gd name="T1" fmla="*/ 84 h 84"/>
                <a:gd name="T2" fmla="*/ 34 w 49"/>
                <a:gd name="T3" fmla="*/ 81 h 84"/>
                <a:gd name="T4" fmla="*/ 42 w 49"/>
                <a:gd name="T5" fmla="*/ 72 h 84"/>
                <a:gd name="T6" fmla="*/ 48 w 49"/>
                <a:gd name="T7" fmla="*/ 58 h 84"/>
                <a:gd name="T8" fmla="*/ 49 w 49"/>
                <a:gd name="T9" fmla="*/ 42 h 84"/>
                <a:gd name="T10" fmla="*/ 48 w 49"/>
                <a:gd name="T11" fmla="*/ 26 h 84"/>
                <a:gd name="T12" fmla="*/ 42 w 49"/>
                <a:gd name="T13" fmla="*/ 12 h 84"/>
                <a:gd name="T14" fmla="*/ 34 w 49"/>
                <a:gd name="T15" fmla="*/ 3 h 84"/>
                <a:gd name="T16" fmla="*/ 24 w 49"/>
                <a:gd name="T17" fmla="*/ 0 h 84"/>
                <a:gd name="T18" fmla="*/ 15 w 49"/>
                <a:gd name="T19" fmla="*/ 3 h 84"/>
                <a:gd name="T20" fmla="*/ 7 w 49"/>
                <a:gd name="T21" fmla="*/ 12 h 84"/>
                <a:gd name="T22" fmla="*/ 2 w 49"/>
                <a:gd name="T23" fmla="*/ 26 h 84"/>
                <a:gd name="T24" fmla="*/ 0 w 49"/>
                <a:gd name="T25" fmla="*/ 42 h 84"/>
                <a:gd name="T26" fmla="*/ 2 w 49"/>
                <a:gd name="T27" fmla="*/ 58 h 84"/>
                <a:gd name="T28" fmla="*/ 7 w 49"/>
                <a:gd name="T29" fmla="*/ 72 h 84"/>
                <a:gd name="T30" fmla="*/ 15 w 49"/>
                <a:gd name="T31" fmla="*/ 81 h 84"/>
                <a:gd name="T32" fmla="*/ 24 w 49"/>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24" y="84"/>
                  </a:moveTo>
                  <a:lnTo>
                    <a:pt x="34" y="81"/>
                  </a:lnTo>
                  <a:lnTo>
                    <a:pt x="42" y="72"/>
                  </a:lnTo>
                  <a:lnTo>
                    <a:pt x="48" y="58"/>
                  </a:lnTo>
                  <a:lnTo>
                    <a:pt x="49" y="42"/>
                  </a:lnTo>
                  <a:lnTo>
                    <a:pt x="48" y="26"/>
                  </a:lnTo>
                  <a:lnTo>
                    <a:pt x="42" y="12"/>
                  </a:lnTo>
                  <a:lnTo>
                    <a:pt x="34" y="3"/>
                  </a:lnTo>
                  <a:lnTo>
                    <a:pt x="24" y="0"/>
                  </a:lnTo>
                  <a:lnTo>
                    <a:pt x="15" y="3"/>
                  </a:lnTo>
                  <a:lnTo>
                    <a:pt x="7" y="12"/>
                  </a:lnTo>
                  <a:lnTo>
                    <a:pt x="2" y="26"/>
                  </a:lnTo>
                  <a:lnTo>
                    <a:pt x="0" y="42"/>
                  </a:lnTo>
                  <a:lnTo>
                    <a:pt x="2" y="58"/>
                  </a:lnTo>
                  <a:lnTo>
                    <a:pt x="7" y="72"/>
                  </a:lnTo>
                  <a:lnTo>
                    <a:pt x="15" y="81"/>
                  </a:lnTo>
                  <a:lnTo>
                    <a:pt x="24" y="8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Freeform 96"/>
            <p:cNvSpPr>
              <a:spLocks/>
            </p:cNvSpPr>
            <p:nvPr/>
          </p:nvSpPr>
          <p:spPr bwMode="auto">
            <a:xfrm>
              <a:off x="6475413" y="360363"/>
              <a:ext cx="1600200" cy="2011363"/>
            </a:xfrm>
            <a:custGeom>
              <a:avLst/>
              <a:gdLst>
                <a:gd name="T0" fmla="*/ 253 w 1008"/>
                <a:gd name="T1" fmla="*/ 229 h 1267"/>
                <a:gd name="T2" fmla="*/ 247 w 1008"/>
                <a:gd name="T3" fmla="*/ 82 h 1267"/>
                <a:gd name="T4" fmla="*/ 408 w 1008"/>
                <a:gd name="T5" fmla="*/ 152 h 1267"/>
                <a:gd name="T6" fmla="*/ 603 w 1008"/>
                <a:gd name="T7" fmla="*/ 0 h 1267"/>
                <a:gd name="T8" fmla="*/ 613 w 1008"/>
                <a:gd name="T9" fmla="*/ 156 h 1267"/>
                <a:gd name="T10" fmla="*/ 874 w 1008"/>
                <a:gd name="T11" fmla="*/ 110 h 1267"/>
                <a:gd name="T12" fmla="*/ 792 w 1008"/>
                <a:gd name="T13" fmla="*/ 321 h 1267"/>
                <a:gd name="T14" fmla="*/ 979 w 1008"/>
                <a:gd name="T15" fmla="*/ 401 h 1267"/>
                <a:gd name="T16" fmla="*/ 872 w 1008"/>
                <a:gd name="T17" fmla="*/ 499 h 1267"/>
                <a:gd name="T18" fmla="*/ 1008 w 1008"/>
                <a:gd name="T19" fmla="*/ 637 h 1267"/>
                <a:gd name="T20" fmla="*/ 865 w 1008"/>
                <a:gd name="T21" fmla="*/ 713 h 1267"/>
                <a:gd name="T22" fmla="*/ 955 w 1008"/>
                <a:gd name="T23" fmla="*/ 915 h 1267"/>
                <a:gd name="T24" fmla="*/ 813 w 1008"/>
                <a:gd name="T25" fmla="*/ 900 h 1267"/>
                <a:gd name="T26" fmla="*/ 890 w 1008"/>
                <a:gd name="T27" fmla="*/ 1145 h 1267"/>
                <a:gd name="T28" fmla="*/ 696 w 1008"/>
                <a:gd name="T29" fmla="*/ 1025 h 1267"/>
                <a:gd name="T30" fmla="*/ 655 w 1008"/>
                <a:gd name="T31" fmla="*/ 1267 h 1267"/>
                <a:gd name="T32" fmla="*/ 555 w 1008"/>
                <a:gd name="T33" fmla="*/ 1102 h 1267"/>
                <a:gd name="T34" fmla="*/ 463 w 1008"/>
                <a:gd name="T35" fmla="*/ 1243 h 1267"/>
                <a:gd name="T36" fmla="*/ 460 w 1008"/>
                <a:gd name="T37" fmla="*/ 1099 h 1267"/>
                <a:gd name="T38" fmla="*/ 321 w 1008"/>
                <a:gd name="T39" fmla="*/ 1142 h 1267"/>
                <a:gd name="T40" fmla="*/ 315 w 1008"/>
                <a:gd name="T41" fmla="*/ 1038 h 1267"/>
                <a:gd name="T42" fmla="*/ 132 w 1008"/>
                <a:gd name="T43" fmla="*/ 1038 h 1267"/>
                <a:gd name="T44" fmla="*/ 162 w 1008"/>
                <a:gd name="T45" fmla="*/ 878 h 1267"/>
                <a:gd name="T46" fmla="*/ 50 w 1008"/>
                <a:gd name="T47" fmla="*/ 853 h 1267"/>
                <a:gd name="T48" fmla="*/ 122 w 1008"/>
                <a:gd name="T49" fmla="*/ 723 h 1267"/>
                <a:gd name="T50" fmla="*/ 0 w 1008"/>
                <a:gd name="T51" fmla="*/ 618 h 1267"/>
                <a:gd name="T52" fmla="*/ 114 w 1008"/>
                <a:gd name="T53" fmla="*/ 554 h 1267"/>
                <a:gd name="T54" fmla="*/ 16 w 1008"/>
                <a:gd name="T55" fmla="*/ 432 h 1267"/>
                <a:gd name="T56" fmla="*/ 135 w 1008"/>
                <a:gd name="T57" fmla="*/ 415 h 1267"/>
                <a:gd name="T58" fmla="*/ 22 w 1008"/>
                <a:gd name="T59" fmla="*/ 244 h 1267"/>
                <a:gd name="T60" fmla="*/ 187 w 1008"/>
                <a:gd name="T61" fmla="*/ 300 h 1267"/>
                <a:gd name="T62" fmla="*/ 156 w 1008"/>
                <a:gd name="T63" fmla="*/ 205 h 1267"/>
                <a:gd name="T64" fmla="*/ 253 w 1008"/>
                <a:gd name="T65" fmla="*/ 229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8" h="1267">
                  <a:moveTo>
                    <a:pt x="253" y="229"/>
                  </a:moveTo>
                  <a:lnTo>
                    <a:pt x="247" y="82"/>
                  </a:lnTo>
                  <a:lnTo>
                    <a:pt x="408" y="152"/>
                  </a:lnTo>
                  <a:lnTo>
                    <a:pt x="603" y="0"/>
                  </a:lnTo>
                  <a:lnTo>
                    <a:pt x="613" y="156"/>
                  </a:lnTo>
                  <a:lnTo>
                    <a:pt x="874" y="110"/>
                  </a:lnTo>
                  <a:lnTo>
                    <a:pt x="792" y="321"/>
                  </a:lnTo>
                  <a:lnTo>
                    <a:pt x="979" y="401"/>
                  </a:lnTo>
                  <a:lnTo>
                    <a:pt x="872" y="499"/>
                  </a:lnTo>
                  <a:lnTo>
                    <a:pt x="1008" y="637"/>
                  </a:lnTo>
                  <a:lnTo>
                    <a:pt x="865" y="713"/>
                  </a:lnTo>
                  <a:lnTo>
                    <a:pt x="955" y="915"/>
                  </a:lnTo>
                  <a:lnTo>
                    <a:pt x="813" y="900"/>
                  </a:lnTo>
                  <a:lnTo>
                    <a:pt x="890" y="1145"/>
                  </a:lnTo>
                  <a:lnTo>
                    <a:pt x="696" y="1025"/>
                  </a:lnTo>
                  <a:lnTo>
                    <a:pt x="655" y="1267"/>
                  </a:lnTo>
                  <a:lnTo>
                    <a:pt x="555" y="1102"/>
                  </a:lnTo>
                  <a:lnTo>
                    <a:pt x="463" y="1243"/>
                  </a:lnTo>
                  <a:lnTo>
                    <a:pt x="460" y="1099"/>
                  </a:lnTo>
                  <a:lnTo>
                    <a:pt x="321" y="1142"/>
                  </a:lnTo>
                  <a:lnTo>
                    <a:pt x="315" y="1038"/>
                  </a:lnTo>
                  <a:lnTo>
                    <a:pt x="132" y="1038"/>
                  </a:lnTo>
                  <a:lnTo>
                    <a:pt x="162" y="878"/>
                  </a:lnTo>
                  <a:lnTo>
                    <a:pt x="50" y="853"/>
                  </a:lnTo>
                  <a:lnTo>
                    <a:pt x="122" y="723"/>
                  </a:lnTo>
                  <a:lnTo>
                    <a:pt x="0" y="618"/>
                  </a:lnTo>
                  <a:lnTo>
                    <a:pt x="114" y="554"/>
                  </a:lnTo>
                  <a:lnTo>
                    <a:pt x="16" y="432"/>
                  </a:lnTo>
                  <a:lnTo>
                    <a:pt x="135" y="415"/>
                  </a:lnTo>
                  <a:lnTo>
                    <a:pt x="22" y="244"/>
                  </a:lnTo>
                  <a:lnTo>
                    <a:pt x="187" y="300"/>
                  </a:lnTo>
                  <a:lnTo>
                    <a:pt x="156" y="205"/>
                  </a:lnTo>
                  <a:lnTo>
                    <a:pt x="253" y="229"/>
                  </a:lnTo>
                  <a:close/>
                </a:path>
              </a:pathLst>
            </a:custGeom>
            <a:solidFill>
              <a:srgbClr val="FC9E0F"/>
            </a:solidFill>
            <a:ln w="0">
              <a:solidFill>
                <a:srgbClr val="FC9E0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97"/>
            <p:cNvSpPr>
              <a:spLocks noEditPoints="1"/>
            </p:cNvSpPr>
            <p:nvPr/>
          </p:nvSpPr>
          <p:spPr bwMode="auto">
            <a:xfrm>
              <a:off x="6465888" y="355601"/>
              <a:ext cx="1619250" cy="2020888"/>
            </a:xfrm>
            <a:custGeom>
              <a:avLst/>
              <a:gdLst>
                <a:gd name="T0" fmla="*/ 253 w 1020"/>
                <a:gd name="T1" fmla="*/ 89 h 1273"/>
                <a:gd name="T2" fmla="*/ 613 w 1020"/>
                <a:gd name="T3" fmla="*/ 8 h 1273"/>
                <a:gd name="T4" fmla="*/ 615 w 1020"/>
                <a:gd name="T5" fmla="*/ 158 h 1273"/>
                <a:gd name="T6" fmla="*/ 883 w 1020"/>
                <a:gd name="T7" fmla="*/ 117 h 1273"/>
                <a:gd name="T8" fmla="*/ 793 w 1020"/>
                <a:gd name="T9" fmla="*/ 321 h 1273"/>
                <a:gd name="T10" fmla="*/ 985 w 1020"/>
                <a:gd name="T11" fmla="*/ 409 h 1273"/>
                <a:gd name="T12" fmla="*/ 875 w 1020"/>
                <a:gd name="T13" fmla="*/ 499 h 1273"/>
                <a:gd name="T14" fmla="*/ 1011 w 1020"/>
                <a:gd name="T15" fmla="*/ 642 h 1273"/>
                <a:gd name="T16" fmla="*/ 868 w 1020"/>
                <a:gd name="T17" fmla="*/ 713 h 1273"/>
                <a:gd name="T18" fmla="*/ 957 w 1020"/>
                <a:gd name="T19" fmla="*/ 918 h 1273"/>
                <a:gd name="T20" fmla="*/ 817 w 1020"/>
                <a:gd name="T21" fmla="*/ 899 h 1273"/>
                <a:gd name="T22" fmla="*/ 891 w 1020"/>
                <a:gd name="T23" fmla="*/ 1148 h 1273"/>
                <a:gd name="T24" fmla="*/ 704 w 1020"/>
                <a:gd name="T25" fmla="*/ 1025 h 1273"/>
                <a:gd name="T26" fmla="*/ 656 w 1020"/>
                <a:gd name="T27" fmla="*/ 1269 h 1273"/>
                <a:gd name="T28" fmla="*/ 565 w 1020"/>
                <a:gd name="T29" fmla="*/ 1105 h 1273"/>
                <a:gd name="T30" fmla="*/ 464 w 1020"/>
                <a:gd name="T31" fmla="*/ 1243 h 1273"/>
                <a:gd name="T32" fmla="*/ 470 w 1020"/>
                <a:gd name="T33" fmla="*/ 1104 h 1273"/>
                <a:gd name="T34" fmla="*/ 324 w 1020"/>
                <a:gd name="T35" fmla="*/ 1142 h 1273"/>
                <a:gd name="T36" fmla="*/ 326 w 1020"/>
                <a:gd name="T37" fmla="*/ 1043 h 1273"/>
                <a:gd name="T38" fmla="*/ 138 w 1020"/>
                <a:gd name="T39" fmla="*/ 1041 h 1273"/>
                <a:gd name="T40" fmla="*/ 174 w 1020"/>
                <a:gd name="T41" fmla="*/ 878 h 1273"/>
                <a:gd name="T42" fmla="*/ 56 w 1020"/>
                <a:gd name="T43" fmla="*/ 856 h 1273"/>
                <a:gd name="T44" fmla="*/ 134 w 1020"/>
                <a:gd name="T45" fmla="*/ 728 h 1273"/>
                <a:gd name="T46" fmla="*/ 6 w 1020"/>
                <a:gd name="T47" fmla="*/ 621 h 1273"/>
                <a:gd name="T48" fmla="*/ 126 w 1020"/>
                <a:gd name="T49" fmla="*/ 559 h 1273"/>
                <a:gd name="T50" fmla="*/ 22 w 1020"/>
                <a:gd name="T51" fmla="*/ 435 h 1273"/>
                <a:gd name="T52" fmla="*/ 148 w 1020"/>
                <a:gd name="T53" fmla="*/ 422 h 1273"/>
                <a:gd name="T54" fmla="*/ 28 w 1020"/>
                <a:gd name="T55" fmla="*/ 247 h 1273"/>
                <a:gd name="T56" fmla="*/ 199 w 1020"/>
                <a:gd name="T57" fmla="*/ 309 h 1273"/>
                <a:gd name="T58" fmla="*/ 162 w 1020"/>
                <a:gd name="T59" fmla="*/ 208 h 1273"/>
                <a:gd name="T60" fmla="*/ 263 w 1020"/>
                <a:gd name="T61" fmla="*/ 236 h 1273"/>
                <a:gd name="T62" fmla="*/ 254 w 1020"/>
                <a:gd name="T63" fmla="*/ 230 h 1273"/>
                <a:gd name="T64" fmla="*/ 162 w 1020"/>
                <a:gd name="T65" fmla="*/ 205 h 1273"/>
                <a:gd name="T66" fmla="*/ 189 w 1020"/>
                <a:gd name="T67" fmla="*/ 303 h 1273"/>
                <a:gd name="T68" fmla="*/ 28 w 1020"/>
                <a:gd name="T69" fmla="*/ 244 h 1273"/>
                <a:gd name="T70" fmla="*/ 138 w 1020"/>
                <a:gd name="T71" fmla="*/ 419 h 1273"/>
                <a:gd name="T72" fmla="*/ 20 w 1020"/>
                <a:gd name="T73" fmla="*/ 431 h 1273"/>
                <a:gd name="T74" fmla="*/ 117 w 1020"/>
                <a:gd name="T75" fmla="*/ 559 h 1273"/>
                <a:gd name="T76" fmla="*/ 3 w 1020"/>
                <a:gd name="T77" fmla="*/ 618 h 1273"/>
                <a:gd name="T78" fmla="*/ 126 w 1020"/>
                <a:gd name="T79" fmla="*/ 729 h 1273"/>
                <a:gd name="T80" fmla="*/ 52 w 1020"/>
                <a:gd name="T81" fmla="*/ 853 h 1273"/>
                <a:gd name="T82" fmla="*/ 169 w 1020"/>
                <a:gd name="T83" fmla="*/ 885 h 1273"/>
                <a:gd name="T84" fmla="*/ 134 w 1020"/>
                <a:gd name="T85" fmla="*/ 1040 h 1273"/>
                <a:gd name="T86" fmla="*/ 321 w 1020"/>
                <a:gd name="T87" fmla="*/ 1041 h 1273"/>
                <a:gd name="T88" fmla="*/ 323 w 1020"/>
                <a:gd name="T89" fmla="*/ 1151 h 1273"/>
                <a:gd name="T90" fmla="*/ 466 w 1020"/>
                <a:gd name="T91" fmla="*/ 1102 h 1273"/>
                <a:gd name="T92" fmla="*/ 473 w 1020"/>
                <a:gd name="T93" fmla="*/ 1249 h 1273"/>
                <a:gd name="T94" fmla="*/ 558 w 1020"/>
                <a:gd name="T95" fmla="*/ 1107 h 1273"/>
                <a:gd name="T96" fmla="*/ 707 w 1020"/>
                <a:gd name="T97" fmla="*/ 1031 h 1273"/>
                <a:gd name="T98" fmla="*/ 894 w 1020"/>
                <a:gd name="T99" fmla="*/ 1151 h 1273"/>
                <a:gd name="T100" fmla="*/ 823 w 1020"/>
                <a:gd name="T101" fmla="*/ 905 h 1273"/>
                <a:gd name="T102" fmla="*/ 963 w 1020"/>
                <a:gd name="T103" fmla="*/ 923 h 1273"/>
                <a:gd name="T104" fmla="*/ 875 w 1020"/>
                <a:gd name="T105" fmla="*/ 716 h 1273"/>
                <a:gd name="T106" fmla="*/ 1017 w 1020"/>
                <a:gd name="T107" fmla="*/ 645 h 1273"/>
                <a:gd name="T108" fmla="*/ 881 w 1020"/>
                <a:gd name="T109" fmla="*/ 501 h 1273"/>
                <a:gd name="T110" fmla="*/ 990 w 1020"/>
                <a:gd name="T111" fmla="*/ 409 h 1273"/>
                <a:gd name="T112" fmla="*/ 799 w 1020"/>
                <a:gd name="T113" fmla="*/ 321 h 1273"/>
                <a:gd name="T114" fmla="*/ 884 w 1020"/>
                <a:gd name="T115" fmla="*/ 116 h 1273"/>
                <a:gd name="T116" fmla="*/ 617 w 1020"/>
                <a:gd name="T117" fmla="*/ 156 h 1273"/>
                <a:gd name="T118" fmla="*/ 613 w 1020"/>
                <a:gd name="T119" fmla="*/ 5 h 1273"/>
                <a:gd name="T120" fmla="*/ 414 w 1020"/>
                <a:gd name="T121" fmla="*/ 155 h 1273"/>
                <a:gd name="T122" fmla="*/ 248 w 1020"/>
                <a:gd name="T123" fmla="*/ 79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0" h="1273">
                  <a:moveTo>
                    <a:pt x="257" y="86"/>
                  </a:moveTo>
                  <a:lnTo>
                    <a:pt x="253" y="85"/>
                  </a:lnTo>
                  <a:lnTo>
                    <a:pt x="253" y="89"/>
                  </a:lnTo>
                  <a:lnTo>
                    <a:pt x="414" y="159"/>
                  </a:lnTo>
                  <a:lnTo>
                    <a:pt x="418" y="159"/>
                  </a:lnTo>
                  <a:lnTo>
                    <a:pt x="613" y="8"/>
                  </a:lnTo>
                  <a:lnTo>
                    <a:pt x="609" y="3"/>
                  </a:lnTo>
                  <a:lnTo>
                    <a:pt x="604" y="2"/>
                  </a:lnTo>
                  <a:lnTo>
                    <a:pt x="615" y="158"/>
                  </a:lnTo>
                  <a:lnTo>
                    <a:pt x="615" y="164"/>
                  </a:lnTo>
                  <a:lnTo>
                    <a:pt x="622" y="164"/>
                  </a:lnTo>
                  <a:lnTo>
                    <a:pt x="883" y="117"/>
                  </a:lnTo>
                  <a:lnTo>
                    <a:pt x="880" y="113"/>
                  </a:lnTo>
                  <a:lnTo>
                    <a:pt x="875" y="110"/>
                  </a:lnTo>
                  <a:lnTo>
                    <a:pt x="793" y="321"/>
                  </a:lnTo>
                  <a:lnTo>
                    <a:pt x="792" y="325"/>
                  </a:lnTo>
                  <a:lnTo>
                    <a:pt x="798" y="328"/>
                  </a:lnTo>
                  <a:lnTo>
                    <a:pt x="985" y="409"/>
                  </a:lnTo>
                  <a:lnTo>
                    <a:pt x="985" y="404"/>
                  </a:lnTo>
                  <a:lnTo>
                    <a:pt x="982" y="401"/>
                  </a:lnTo>
                  <a:lnTo>
                    <a:pt x="875" y="499"/>
                  </a:lnTo>
                  <a:lnTo>
                    <a:pt x="872" y="501"/>
                  </a:lnTo>
                  <a:lnTo>
                    <a:pt x="875" y="504"/>
                  </a:lnTo>
                  <a:lnTo>
                    <a:pt x="1011" y="642"/>
                  </a:lnTo>
                  <a:lnTo>
                    <a:pt x="1014" y="640"/>
                  </a:lnTo>
                  <a:lnTo>
                    <a:pt x="1011" y="637"/>
                  </a:lnTo>
                  <a:lnTo>
                    <a:pt x="868" y="713"/>
                  </a:lnTo>
                  <a:lnTo>
                    <a:pt x="865" y="713"/>
                  </a:lnTo>
                  <a:lnTo>
                    <a:pt x="866" y="716"/>
                  </a:lnTo>
                  <a:lnTo>
                    <a:pt x="957" y="918"/>
                  </a:lnTo>
                  <a:lnTo>
                    <a:pt x="961" y="918"/>
                  </a:lnTo>
                  <a:lnTo>
                    <a:pt x="960" y="914"/>
                  </a:lnTo>
                  <a:lnTo>
                    <a:pt x="817" y="899"/>
                  </a:lnTo>
                  <a:lnTo>
                    <a:pt x="813" y="899"/>
                  </a:lnTo>
                  <a:lnTo>
                    <a:pt x="814" y="903"/>
                  </a:lnTo>
                  <a:lnTo>
                    <a:pt x="891" y="1148"/>
                  </a:lnTo>
                  <a:lnTo>
                    <a:pt x="896" y="1148"/>
                  </a:lnTo>
                  <a:lnTo>
                    <a:pt x="897" y="1145"/>
                  </a:lnTo>
                  <a:lnTo>
                    <a:pt x="704" y="1025"/>
                  </a:lnTo>
                  <a:lnTo>
                    <a:pt x="698" y="1022"/>
                  </a:lnTo>
                  <a:lnTo>
                    <a:pt x="698" y="1027"/>
                  </a:lnTo>
                  <a:lnTo>
                    <a:pt x="656" y="1269"/>
                  </a:lnTo>
                  <a:lnTo>
                    <a:pt x="661" y="1270"/>
                  </a:lnTo>
                  <a:lnTo>
                    <a:pt x="665" y="1270"/>
                  </a:lnTo>
                  <a:lnTo>
                    <a:pt x="565" y="1105"/>
                  </a:lnTo>
                  <a:lnTo>
                    <a:pt x="559" y="1096"/>
                  </a:lnTo>
                  <a:lnTo>
                    <a:pt x="556" y="1102"/>
                  </a:lnTo>
                  <a:lnTo>
                    <a:pt x="464" y="1243"/>
                  </a:lnTo>
                  <a:lnTo>
                    <a:pt x="469" y="1246"/>
                  </a:lnTo>
                  <a:lnTo>
                    <a:pt x="473" y="1248"/>
                  </a:lnTo>
                  <a:lnTo>
                    <a:pt x="470" y="1104"/>
                  </a:lnTo>
                  <a:lnTo>
                    <a:pt x="470" y="1096"/>
                  </a:lnTo>
                  <a:lnTo>
                    <a:pt x="463" y="1099"/>
                  </a:lnTo>
                  <a:lnTo>
                    <a:pt x="324" y="1142"/>
                  </a:lnTo>
                  <a:lnTo>
                    <a:pt x="327" y="1145"/>
                  </a:lnTo>
                  <a:lnTo>
                    <a:pt x="332" y="1147"/>
                  </a:lnTo>
                  <a:lnTo>
                    <a:pt x="326" y="1043"/>
                  </a:lnTo>
                  <a:lnTo>
                    <a:pt x="326" y="1037"/>
                  </a:lnTo>
                  <a:lnTo>
                    <a:pt x="137" y="1037"/>
                  </a:lnTo>
                  <a:lnTo>
                    <a:pt x="138" y="1041"/>
                  </a:lnTo>
                  <a:lnTo>
                    <a:pt x="143" y="1044"/>
                  </a:lnTo>
                  <a:lnTo>
                    <a:pt x="172" y="884"/>
                  </a:lnTo>
                  <a:lnTo>
                    <a:pt x="174" y="878"/>
                  </a:lnTo>
                  <a:lnTo>
                    <a:pt x="168" y="878"/>
                  </a:lnTo>
                  <a:lnTo>
                    <a:pt x="56" y="853"/>
                  </a:lnTo>
                  <a:lnTo>
                    <a:pt x="56" y="856"/>
                  </a:lnTo>
                  <a:lnTo>
                    <a:pt x="61" y="859"/>
                  </a:lnTo>
                  <a:lnTo>
                    <a:pt x="132" y="729"/>
                  </a:lnTo>
                  <a:lnTo>
                    <a:pt x="134" y="728"/>
                  </a:lnTo>
                  <a:lnTo>
                    <a:pt x="131" y="725"/>
                  </a:lnTo>
                  <a:lnTo>
                    <a:pt x="9" y="620"/>
                  </a:lnTo>
                  <a:lnTo>
                    <a:pt x="6" y="621"/>
                  </a:lnTo>
                  <a:lnTo>
                    <a:pt x="9" y="625"/>
                  </a:lnTo>
                  <a:lnTo>
                    <a:pt x="123" y="562"/>
                  </a:lnTo>
                  <a:lnTo>
                    <a:pt x="126" y="559"/>
                  </a:lnTo>
                  <a:lnTo>
                    <a:pt x="125" y="556"/>
                  </a:lnTo>
                  <a:lnTo>
                    <a:pt x="26" y="434"/>
                  </a:lnTo>
                  <a:lnTo>
                    <a:pt x="22" y="435"/>
                  </a:lnTo>
                  <a:lnTo>
                    <a:pt x="25" y="440"/>
                  </a:lnTo>
                  <a:lnTo>
                    <a:pt x="144" y="422"/>
                  </a:lnTo>
                  <a:lnTo>
                    <a:pt x="148" y="422"/>
                  </a:lnTo>
                  <a:lnTo>
                    <a:pt x="146" y="418"/>
                  </a:lnTo>
                  <a:lnTo>
                    <a:pt x="32" y="247"/>
                  </a:lnTo>
                  <a:lnTo>
                    <a:pt x="28" y="247"/>
                  </a:lnTo>
                  <a:lnTo>
                    <a:pt x="28" y="251"/>
                  </a:lnTo>
                  <a:lnTo>
                    <a:pt x="193" y="308"/>
                  </a:lnTo>
                  <a:lnTo>
                    <a:pt x="199" y="309"/>
                  </a:lnTo>
                  <a:lnTo>
                    <a:pt x="198" y="305"/>
                  </a:lnTo>
                  <a:lnTo>
                    <a:pt x="166" y="210"/>
                  </a:lnTo>
                  <a:lnTo>
                    <a:pt x="162" y="208"/>
                  </a:lnTo>
                  <a:lnTo>
                    <a:pt x="163" y="213"/>
                  </a:lnTo>
                  <a:lnTo>
                    <a:pt x="260" y="236"/>
                  </a:lnTo>
                  <a:lnTo>
                    <a:pt x="263" y="236"/>
                  </a:lnTo>
                  <a:lnTo>
                    <a:pt x="263" y="233"/>
                  </a:lnTo>
                  <a:lnTo>
                    <a:pt x="257" y="86"/>
                  </a:lnTo>
                  <a:close/>
                  <a:moveTo>
                    <a:pt x="254" y="230"/>
                  </a:moveTo>
                  <a:lnTo>
                    <a:pt x="259" y="232"/>
                  </a:lnTo>
                  <a:lnTo>
                    <a:pt x="259" y="229"/>
                  </a:lnTo>
                  <a:lnTo>
                    <a:pt x="162" y="205"/>
                  </a:lnTo>
                  <a:lnTo>
                    <a:pt x="156" y="204"/>
                  </a:lnTo>
                  <a:lnTo>
                    <a:pt x="157" y="208"/>
                  </a:lnTo>
                  <a:lnTo>
                    <a:pt x="189" y="303"/>
                  </a:lnTo>
                  <a:lnTo>
                    <a:pt x="193" y="303"/>
                  </a:lnTo>
                  <a:lnTo>
                    <a:pt x="193" y="300"/>
                  </a:lnTo>
                  <a:lnTo>
                    <a:pt x="28" y="244"/>
                  </a:lnTo>
                  <a:lnTo>
                    <a:pt x="19" y="241"/>
                  </a:lnTo>
                  <a:lnTo>
                    <a:pt x="25" y="248"/>
                  </a:lnTo>
                  <a:lnTo>
                    <a:pt x="138" y="419"/>
                  </a:lnTo>
                  <a:lnTo>
                    <a:pt x="141" y="418"/>
                  </a:lnTo>
                  <a:lnTo>
                    <a:pt x="140" y="413"/>
                  </a:lnTo>
                  <a:lnTo>
                    <a:pt x="20" y="431"/>
                  </a:lnTo>
                  <a:lnTo>
                    <a:pt x="14" y="432"/>
                  </a:lnTo>
                  <a:lnTo>
                    <a:pt x="19" y="437"/>
                  </a:lnTo>
                  <a:lnTo>
                    <a:pt x="117" y="559"/>
                  </a:lnTo>
                  <a:lnTo>
                    <a:pt x="120" y="557"/>
                  </a:lnTo>
                  <a:lnTo>
                    <a:pt x="117" y="554"/>
                  </a:lnTo>
                  <a:lnTo>
                    <a:pt x="3" y="618"/>
                  </a:lnTo>
                  <a:lnTo>
                    <a:pt x="0" y="620"/>
                  </a:lnTo>
                  <a:lnTo>
                    <a:pt x="4" y="624"/>
                  </a:lnTo>
                  <a:lnTo>
                    <a:pt x="126" y="729"/>
                  </a:lnTo>
                  <a:lnTo>
                    <a:pt x="128" y="726"/>
                  </a:lnTo>
                  <a:lnTo>
                    <a:pt x="123" y="723"/>
                  </a:lnTo>
                  <a:lnTo>
                    <a:pt x="52" y="853"/>
                  </a:lnTo>
                  <a:lnTo>
                    <a:pt x="49" y="857"/>
                  </a:lnTo>
                  <a:lnTo>
                    <a:pt x="58" y="860"/>
                  </a:lnTo>
                  <a:lnTo>
                    <a:pt x="169" y="885"/>
                  </a:lnTo>
                  <a:lnTo>
                    <a:pt x="168" y="881"/>
                  </a:lnTo>
                  <a:lnTo>
                    <a:pt x="163" y="879"/>
                  </a:lnTo>
                  <a:lnTo>
                    <a:pt x="134" y="1040"/>
                  </a:lnTo>
                  <a:lnTo>
                    <a:pt x="132" y="1046"/>
                  </a:lnTo>
                  <a:lnTo>
                    <a:pt x="324" y="1046"/>
                  </a:lnTo>
                  <a:lnTo>
                    <a:pt x="321" y="1041"/>
                  </a:lnTo>
                  <a:lnTo>
                    <a:pt x="317" y="1040"/>
                  </a:lnTo>
                  <a:lnTo>
                    <a:pt x="323" y="1144"/>
                  </a:lnTo>
                  <a:lnTo>
                    <a:pt x="323" y="1151"/>
                  </a:lnTo>
                  <a:lnTo>
                    <a:pt x="330" y="1150"/>
                  </a:lnTo>
                  <a:lnTo>
                    <a:pt x="469" y="1107"/>
                  </a:lnTo>
                  <a:lnTo>
                    <a:pt x="466" y="1102"/>
                  </a:lnTo>
                  <a:lnTo>
                    <a:pt x="461" y="1101"/>
                  </a:lnTo>
                  <a:lnTo>
                    <a:pt x="464" y="1245"/>
                  </a:lnTo>
                  <a:lnTo>
                    <a:pt x="473" y="1249"/>
                  </a:lnTo>
                  <a:lnTo>
                    <a:pt x="565" y="1108"/>
                  </a:lnTo>
                  <a:lnTo>
                    <a:pt x="561" y="1105"/>
                  </a:lnTo>
                  <a:lnTo>
                    <a:pt x="558" y="1107"/>
                  </a:lnTo>
                  <a:lnTo>
                    <a:pt x="658" y="1272"/>
                  </a:lnTo>
                  <a:lnTo>
                    <a:pt x="665" y="1273"/>
                  </a:lnTo>
                  <a:lnTo>
                    <a:pt x="707" y="1031"/>
                  </a:lnTo>
                  <a:lnTo>
                    <a:pt x="702" y="1028"/>
                  </a:lnTo>
                  <a:lnTo>
                    <a:pt x="701" y="1031"/>
                  </a:lnTo>
                  <a:lnTo>
                    <a:pt x="894" y="1151"/>
                  </a:lnTo>
                  <a:lnTo>
                    <a:pt x="903" y="1156"/>
                  </a:lnTo>
                  <a:lnTo>
                    <a:pt x="900" y="1150"/>
                  </a:lnTo>
                  <a:lnTo>
                    <a:pt x="823" y="905"/>
                  </a:lnTo>
                  <a:lnTo>
                    <a:pt x="819" y="903"/>
                  </a:lnTo>
                  <a:lnTo>
                    <a:pt x="820" y="908"/>
                  </a:lnTo>
                  <a:lnTo>
                    <a:pt x="963" y="923"/>
                  </a:lnTo>
                  <a:lnTo>
                    <a:pt x="969" y="923"/>
                  </a:lnTo>
                  <a:lnTo>
                    <a:pt x="966" y="918"/>
                  </a:lnTo>
                  <a:lnTo>
                    <a:pt x="875" y="716"/>
                  </a:lnTo>
                  <a:lnTo>
                    <a:pt x="871" y="716"/>
                  </a:lnTo>
                  <a:lnTo>
                    <a:pt x="874" y="721"/>
                  </a:lnTo>
                  <a:lnTo>
                    <a:pt x="1017" y="645"/>
                  </a:lnTo>
                  <a:lnTo>
                    <a:pt x="1020" y="642"/>
                  </a:lnTo>
                  <a:lnTo>
                    <a:pt x="1017" y="639"/>
                  </a:lnTo>
                  <a:lnTo>
                    <a:pt x="881" y="501"/>
                  </a:lnTo>
                  <a:lnTo>
                    <a:pt x="878" y="502"/>
                  </a:lnTo>
                  <a:lnTo>
                    <a:pt x="883" y="507"/>
                  </a:lnTo>
                  <a:lnTo>
                    <a:pt x="990" y="409"/>
                  </a:lnTo>
                  <a:lnTo>
                    <a:pt x="994" y="404"/>
                  </a:lnTo>
                  <a:lnTo>
                    <a:pt x="987" y="401"/>
                  </a:lnTo>
                  <a:lnTo>
                    <a:pt x="799" y="321"/>
                  </a:lnTo>
                  <a:lnTo>
                    <a:pt x="798" y="324"/>
                  </a:lnTo>
                  <a:lnTo>
                    <a:pt x="802" y="327"/>
                  </a:lnTo>
                  <a:lnTo>
                    <a:pt x="884" y="116"/>
                  </a:lnTo>
                  <a:lnTo>
                    <a:pt x="887" y="107"/>
                  </a:lnTo>
                  <a:lnTo>
                    <a:pt x="878" y="110"/>
                  </a:lnTo>
                  <a:lnTo>
                    <a:pt x="617" y="156"/>
                  </a:lnTo>
                  <a:lnTo>
                    <a:pt x="619" y="159"/>
                  </a:lnTo>
                  <a:lnTo>
                    <a:pt x="623" y="161"/>
                  </a:lnTo>
                  <a:lnTo>
                    <a:pt x="613" y="5"/>
                  </a:lnTo>
                  <a:lnTo>
                    <a:pt x="606" y="0"/>
                  </a:lnTo>
                  <a:lnTo>
                    <a:pt x="411" y="152"/>
                  </a:lnTo>
                  <a:lnTo>
                    <a:pt x="414" y="155"/>
                  </a:lnTo>
                  <a:lnTo>
                    <a:pt x="415" y="152"/>
                  </a:lnTo>
                  <a:lnTo>
                    <a:pt x="254" y="82"/>
                  </a:lnTo>
                  <a:lnTo>
                    <a:pt x="248" y="79"/>
                  </a:lnTo>
                  <a:lnTo>
                    <a:pt x="248" y="83"/>
                  </a:lnTo>
                  <a:lnTo>
                    <a:pt x="254" y="2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98"/>
            <p:cNvSpPr>
              <a:spLocks/>
            </p:cNvSpPr>
            <p:nvPr/>
          </p:nvSpPr>
          <p:spPr bwMode="auto">
            <a:xfrm>
              <a:off x="6692901" y="608013"/>
              <a:ext cx="1128713" cy="1436688"/>
            </a:xfrm>
            <a:custGeom>
              <a:avLst/>
              <a:gdLst>
                <a:gd name="T0" fmla="*/ 355 w 711"/>
                <a:gd name="T1" fmla="*/ 905 h 905"/>
                <a:gd name="T2" fmla="*/ 407 w 711"/>
                <a:gd name="T3" fmla="*/ 900 h 905"/>
                <a:gd name="T4" fmla="*/ 458 w 711"/>
                <a:gd name="T5" fmla="*/ 885 h 905"/>
                <a:gd name="T6" fmla="*/ 506 w 711"/>
                <a:gd name="T7" fmla="*/ 863 h 905"/>
                <a:gd name="T8" fmla="*/ 549 w 711"/>
                <a:gd name="T9" fmla="*/ 832 h 905"/>
                <a:gd name="T10" fmla="*/ 589 w 711"/>
                <a:gd name="T11" fmla="*/ 793 h 905"/>
                <a:gd name="T12" fmla="*/ 623 w 711"/>
                <a:gd name="T13" fmla="*/ 749 h 905"/>
                <a:gd name="T14" fmla="*/ 653 w 711"/>
                <a:gd name="T15" fmla="*/ 698 h 905"/>
                <a:gd name="T16" fmla="*/ 678 w 711"/>
                <a:gd name="T17" fmla="*/ 643 h 905"/>
                <a:gd name="T18" fmla="*/ 696 w 711"/>
                <a:gd name="T19" fmla="*/ 582 h 905"/>
                <a:gd name="T20" fmla="*/ 707 w 711"/>
                <a:gd name="T21" fmla="*/ 518 h 905"/>
                <a:gd name="T22" fmla="*/ 711 w 711"/>
                <a:gd name="T23" fmla="*/ 453 h 905"/>
                <a:gd name="T24" fmla="*/ 707 w 711"/>
                <a:gd name="T25" fmla="*/ 386 h 905"/>
                <a:gd name="T26" fmla="*/ 696 w 711"/>
                <a:gd name="T27" fmla="*/ 322 h 905"/>
                <a:gd name="T28" fmla="*/ 678 w 711"/>
                <a:gd name="T29" fmla="*/ 261 h 905"/>
                <a:gd name="T30" fmla="*/ 653 w 711"/>
                <a:gd name="T31" fmla="*/ 207 h 905"/>
                <a:gd name="T32" fmla="*/ 623 w 711"/>
                <a:gd name="T33" fmla="*/ 156 h 905"/>
                <a:gd name="T34" fmla="*/ 589 w 711"/>
                <a:gd name="T35" fmla="*/ 111 h 905"/>
                <a:gd name="T36" fmla="*/ 549 w 711"/>
                <a:gd name="T37" fmla="*/ 73 h 905"/>
                <a:gd name="T38" fmla="*/ 506 w 711"/>
                <a:gd name="T39" fmla="*/ 43 h 905"/>
                <a:gd name="T40" fmla="*/ 458 w 711"/>
                <a:gd name="T41" fmla="*/ 19 h 905"/>
                <a:gd name="T42" fmla="*/ 407 w 711"/>
                <a:gd name="T43" fmla="*/ 6 h 905"/>
                <a:gd name="T44" fmla="*/ 355 w 711"/>
                <a:gd name="T45" fmla="*/ 0 h 905"/>
                <a:gd name="T46" fmla="*/ 303 w 711"/>
                <a:gd name="T47" fmla="*/ 6 h 905"/>
                <a:gd name="T48" fmla="*/ 253 w 711"/>
                <a:gd name="T49" fmla="*/ 19 h 905"/>
                <a:gd name="T50" fmla="*/ 205 w 711"/>
                <a:gd name="T51" fmla="*/ 43 h 905"/>
                <a:gd name="T52" fmla="*/ 162 w 711"/>
                <a:gd name="T53" fmla="*/ 73 h 905"/>
                <a:gd name="T54" fmla="*/ 122 w 711"/>
                <a:gd name="T55" fmla="*/ 111 h 905"/>
                <a:gd name="T56" fmla="*/ 87 w 711"/>
                <a:gd name="T57" fmla="*/ 156 h 905"/>
                <a:gd name="T58" fmla="*/ 58 w 711"/>
                <a:gd name="T59" fmla="*/ 207 h 905"/>
                <a:gd name="T60" fmla="*/ 32 w 711"/>
                <a:gd name="T61" fmla="*/ 261 h 905"/>
                <a:gd name="T62" fmla="*/ 14 w 711"/>
                <a:gd name="T63" fmla="*/ 322 h 905"/>
                <a:gd name="T64" fmla="*/ 4 w 711"/>
                <a:gd name="T65" fmla="*/ 386 h 905"/>
                <a:gd name="T66" fmla="*/ 0 w 711"/>
                <a:gd name="T67" fmla="*/ 453 h 905"/>
                <a:gd name="T68" fmla="*/ 4 w 711"/>
                <a:gd name="T69" fmla="*/ 518 h 905"/>
                <a:gd name="T70" fmla="*/ 14 w 711"/>
                <a:gd name="T71" fmla="*/ 582 h 905"/>
                <a:gd name="T72" fmla="*/ 32 w 711"/>
                <a:gd name="T73" fmla="*/ 643 h 905"/>
                <a:gd name="T74" fmla="*/ 58 w 711"/>
                <a:gd name="T75" fmla="*/ 698 h 905"/>
                <a:gd name="T76" fmla="*/ 87 w 711"/>
                <a:gd name="T77" fmla="*/ 749 h 905"/>
                <a:gd name="T78" fmla="*/ 122 w 711"/>
                <a:gd name="T79" fmla="*/ 793 h 905"/>
                <a:gd name="T80" fmla="*/ 162 w 711"/>
                <a:gd name="T81" fmla="*/ 832 h 905"/>
                <a:gd name="T82" fmla="*/ 205 w 711"/>
                <a:gd name="T83" fmla="*/ 863 h 905"/>
                <a:gd name="T84" fmla="*/ 253 w 711"/>
                <a:gd name="T85" fmla="*/ 885 h 905"/>
                <a:gd name="T86" fmla="*/ 303 w 711"/>
                <a:gd name="T87" fmla="*/ 900 h 905"/>
                <a:gd name="T88" fmla="*/ 355 w 711"/>
                <a:gd name="T89" fmla="*/ 905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1" h="905">
                  <a:moveTo>
                    <a:pt x="355" y="905"/>
                  </a:moveTo>
                  <a:lnTo>
                    <a:pt x="407" y="900"/>
                  </a:lnTo>
                  <a:lnTo>
                    <a:pt x="458" y="885"/>
                  </a:lnTo>
                  <a:lnTo>
                    <a:pt x="506" y="863"/>
                  </a:lnTo>
                  <a:lnTo>
                    <a:pt x="549" y="832"/>
                  </a:lnTo>
                  <a:lnTo>
                    <a:pt x="589" y="793"/>
                  </a:lnTo>
                  <a:lnTo>
                    <a:pt x="623" y="749"/>
                  </a:lnTo>
                  <a:lnTo>
                    <a:pt x="653" y="698"/>
                  </a:lnTo>
                  <a:lnTo>
                    <a:pt x="678" y="643"/>
                  </a:lnTo>
                  <a:lnTo>
                    <a:pt x="696" y="582"/>
                  </a:lnTo>
                  <a:lnTo>
                    <a:pt x="707" y="518"/>
                  </a:lnTo>
                  <a:lnTo>
                    <a:pt x="711" y="453"/>
                  </a:lnTo>
                  <a:lnTo>
                    <a:pt x="707" y="386"/>
                  </a:lnTo>
                  <a:lnTo>
                    <a:pt x="696" y="322"/>
                  </a:lnTo>
                  <a:lnTo>
                    <a:pt x="678" y="261"/>
                  </a:lnTo>
                  <a:lnTo>
                    <a:pt x="653" y="207"/>
                  </a:lnTo>
                  <a:lnTo>
                    <a:pt x="623" y="156"/>
                  </a:lnTo>
                  <a:lnTo>
                    <a:pt x="589" y="111"/>
                  </a:lnTo>
                  <a:lnTo>
                    <a:pt x="549" y="73"/>
                  </a:lnTo>
                  <a:lnTo>
                    <a:pt x="506" y="43"/>
                  </a:lnTo>
                  <a:lnTo>
                    <a:pt x="458" y="19"/>
                  </a:lnTo>
                  <a:lnTo>
                    <a:pt x="407" y="6"/>
                  </a:lnTo>
                  <a:lnTo>
                    <a:pt x="355" y="0"/>
                  </a:lnTo>
                  <a:lnTo>
                    <a:pt x="303" y="6"/>
                  </a:lnTo>
                  <a:lnTo>
                    <a:pt x="253" y="19"/>
                  </a:lnTo>
                  <a:lnTo>
                    <a:pt x="205" y="43"/>
                  </a:lnTo>
                  <a:lnTo>
                    <a:pt x="162" y="73"/>
                  </a:lnTo>
                  <a:lnTo>
                    <a:pt x="122" y="111"/>
                  </a:lnTo>
                  <a:lnTo>
                    <a:pt x="87" y="156"/>
                  </a:lnTo>
                  <a:lnTo>
                    <a:pt x="58" y="207"/>
                  </a:lnTo>
                  <a:lnTo>
                    <a:pt x="32" y="261"/>
                  </a:lnTo>
                  <a:lnTo>
                    <a:pt x="14" y="322"/>
                  </a:lnTo>
                  <a:lnTo>
                    <a:pt x="4" y="386"/>
                  </a:lnTo>
                  <a:lnTo>
                    <a:pt x="0" y="453"/>
                  </a:lnTo>
                  <a:lnTo>
                    <a:pt x="4" y="518"/>
                  </a:lnTo>
                  <a:lnTo>
                    <a:pt x="14" y="582"/>
                  </a:lnTo>
                  <a:lnTo>
                    <a:pt x="32" y="643"/>
                  </a:lnTo>
                  <a:lnTo>
                    <a:pt x="58" y="698"/>
                  </a:lnTo>
                  <a:lnTo>
                    <a:pt x="87" y="749"/>
                  </a:lnTo>
                  <a:lnTo>
                    <a:pt x="122" y="793"/>
                  </a:lnTo>
                  <a:lnTo>
                    <a:pt x="162" y="832"/>
                  </a:lnTo>
                  <a:lnTo>
                    <a:pt x="205" y="863"/>
                  </a:lnTo>
                  <a:lnTo>
                    <a:pt x="253" y="885"/>
                  </a:lnTo>
                  <a:lnTo>
                    <a:pt x="303" y="900"/>
                  </a:lnTo>
                  <a:lnTo>
                    <a:pt x="355" y="905"/>
                  </a:lnTo>
                  <a:close/>
                </a:path>
              </a:pathLst>
            </a:custGeom>
            <a:solidFill>
              <a:srgbClr val="F5ED0D"/>
            </a:solidFill>
            <a:ln w="0">
              <a:solidFill>
                <a:srgbClr val="F5ED0D"/>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99"/>
            <p:cNvSpPr>
              <a:spLocks noEditPoints="1"/>
            </p:cNvSpPr>
            <p:nvPr/>
          </p:nvSpPr>
          <p:spPr bwMode="auto">
            <a:xfrm>
              <a:off x="6683376" y="598488"/>
              <a:ext cx="1150938" cy="1457325"/>
            </a:xfrm>
            <a:custGeom>
              <a:avLst/>
              <a:gdLst>
                <a:gd name="T0" fmla="*/ 469 w 725"/>
                <a:gd name="T1" fmla="*/ 897 h 918"/>
                <a:gd name="T2" fmla="*/ 537 w 725"/>
                <a:gd name="T3" fmla="*/ 860 h 918"/>
                <a:gd name="T4" fmla="*/ 619 w 725"/>
                <a:gd name="T5" fmla="*/ 783 h 918"/>
                <a:gd name="T6" fmla="*/ 680 w 725"/>
                <a:gd name="T7" fmla="*/ 679 h 918"/>
                <a:gd name="T8" fmla="*/ 708 w 725"/>
                <a:gd name="T9" fmla="*/ 593 h 918"/>
                <a:gd name="T10" fmla="*/ 725 w 725"/>
                <a:gd name="T11" fmla="*/ 461 h 918"/>
                <a:gd name="T12" fmla="*/ 708 w 725"/>
                <a:gd name="T13" fmla="*/ 324 h 918"/>
                <a:gd name="T14" fmla="*/ 664 w 725"/>
                <a:gd name="T15" fmla="*/ 205 h 918"/>
                <a:gd name="T16" fmla="*/ 617 w 725"/>
                <a:gd name="T17" fmla="*/ 134 h 918"/>
                <a:gd name="T18" fmla="*/ 534 w 725"/>
                <a:gd name="T19" fmla="*/ 55 h 918"/>
                <a:gd name="T20" fmla="*/ 466 w 725"/>
                <a:gd name="T21" fmla="*/ 19 h 918"/>
                <a:gd name="T22" fmla="*/ 361 w 725"/>
                <a:gd name="T23" fmla="*/ 0 h 918"/>
                <a:gd name="T24" fmla="*/ 254 w 725"/>
                <a:gd name="T25" fmla="*/ 19 h 918"/>
                <a:gd name="T26" fmla="*/ 186 w 725"/>
                <a:gd name="T27" fmla="*/ 57 h 918"/>
                <a:gd name="T28" fmla="*/ 104 w 725"/>
                <a:gd name="T29" fmla="*/ 135 h 918"/>
                <a:gd name="T30" fmla="*/ 43 w 725"/>
                <a:gd name="T31" fmla="*/ 239 h 918"/>
                <a:gd name="T32" fmla="*/ 14 w 725"/>
                <a:gd name="T33" fmla="*/ 325 h 918"/>
                <a:gd name="T34" fmla="*/ 0 w 725"/>
                <a:gd name="T35" fmla="*/ 459 h 918"/>
                <a:gd name="T36" fmla="*/ 14 w 725"/>
                <a:gd name="T37" fmla="*/ 594 h 918"/>
                <a:gd name="T38" fmla="*/ 59 w 725"/>
                <a:gd name="T39" fmla="*/ 712 h 918"/>
                <a:gd name="T40" fmla="*/ 107 w 725"/>
                <a:gd name="T41" fmla="*/ 783 h 918"/>
                <a:gd name="T42" fmla="*/ 189 w 725"/>
                <a:gd name="T43" fmla="*/ 862 h 918"/>
                <a:gd name="T44" fmla="*/ 257 w 725"/>
                <a:gd name="T45" fmla="*/ 897 h 918"/>
                <a:gd name="T46" fmla="*/ 363 w 725"/>
                <a:gd name="T47" fmla="*/ 918 h 918"/>
                <a:gd name="T48" fmla="*/ 324 w 725"/>
                <a:gd name="T49" fmla="*/ 902 h 918"/>
                <a:gd name="T50" fmla="*/ 256 w 725"/>
                <a:gd name="T51" fmla="*/ 890 h 918"/>
                <a:gd name="T52" fmla="*/ 256 w 725"/>
                <a:gd name="T53" fmla="*/ 890 h 918"/>
                <a:gd name="T54" fmla="*/ 196 w 725"/>
                <a:gd name="T55" fmla="*/ 851 h 918"/>
                <a:gd name="T56" fmla="*/ 114 w 725"/>
                <a:gd name="T57" fmla="*/ 773 h 918"/>
                <a:gd name="T58" fmla="*/ 93 w 725"/>
                <a:gd name="T59" fmla="*/ 746 h 918"/>
                <a:gd name="T60" fmla="*/ 93 w 725"/>
                <a:gd name="T61" fmla="*/ 746 h 918"/>
                <a:gd name="T62" fmla="*/ 40 w 725"/>
                <a:gd name="T63" fmla="*/ 633 h 918"/>
                <a:gd name="T64" fmla="*/ 14 w 725"/>
                <a:gd name="T65" fmla="*/ 504 h 918"/>
                <a:gd name="T66" fmla="*/ 19 w 725"/>
                <a:gd name="T67" fmla="*/ 367 h 918"/>
                <a:gd name="T68" fmla="*/ 28 w 725"/>
                <a:gd name="T69" fmla="*/ 328 h 918"/>
                <a:gd name="T70" fmla="*/ 28 w 725"/>
                <a:gd name="T71" fmla="*/ 328 h 918"/>
                <a:gd name="T72" fmla="*/ 73 w 725"/>
                <a:gd name="T73" fmla="*/ 211 h 918"/>
                <a:gd name="T74" fmla="*/ 141 w 725"/>
                <a:gd name="T75" fmla="*/ 114 h 918"/>
                <a:gd name="T76" fmla="*/ 229 w 725"/>
                <a:gd name="T77" fmla="*/ 46 h 918"/>
                <a:gd name="T78" fmla="*/ 229 w 725"/>
                <a:gd name="T79" fmla="*/ 46 h 918"/>
                <a:gd name="T80" fmla="*/ 257 w 725"/>
                <a:gd name="T81" fmla="*/ 33 h 918"/>
                <a:gd name="T82" fmla="*/ 363 w 725"/>
                <a:gd name="T83" fmla="*/ 13 h 918"/>
                <a:gd name="T84" fmla="*/ 469 w 725"/>
                <a:gd name="T85" fmla="*/ 33 h 918"/>
                <a:gd name="T86" fmla="*/ 469 w 725"/>
                <a:gd name="T87" fmla="*/ 33 h 918"/>
                <a:gd name="T88" fmla="*/ 497 w 725"/>
                <a:gd name="T89" fmla="*/ 48 h 918"/>
                <a:gd name="T90" fmla="*/ 585 w 725"/>
                <a:gd name="T91" fmla="*/ 114 h 918"/>
                <a:gd name="T92" fmla="*/ 635 w 725"/>
                <a:gd name="T93" fmla="*/ 171 h 918"/>
                <a:gd name="T94" fmla="*/ 635 w 725"/>
                <a:gd name="T95" fmla="*/ 171 h 918"/>
                <a:gd name="T96" fmla="*/ 668 w 725"/>
                <a:gd name="T97" fmla="*/ 244 h 918"/>
                <a:gd name="T98" fmla="*/ 704 w 725"/>
                <a:gd name="T99" fmla="*/ 368 h 918"/>
                <a:gd name="T100" fmla="*/ 708 w 725"/>
                <a:gd name="T101" fmla="*/ 505 h 918"/>
                <a:gd name="T102" fmla="*/ 701 w 725"/>
                <a:gd name="T103" fmla="*/ 593 h 918"/>
                <a:gd name="T104" fmla="*/ 701 w 725"/>
                <a:gd name="T105" fmla="*/ 593 h 918"/>
                <a:gd name="T106" fmla="*/ 668 w 725"/>
                <a:gd name="T107" fmla="*/ 670 h 918"/>
                <a:gd name="T108" fmla="*/ 607 w 725"/>
                <a:gd name="T109" fmla="*/ 774 h 918"/>
                <a:gd name="T110" fmla="*/ 525 w 725"/>
                <a:gd name="T111" fmla="*/ 851 h 918"/>
                <a:gd name="T112" fmla="*/ 498 w 725"/>
                <a:gd name="T113" fmla="*/ 869 h 918"/>
                <a:gd name="T114" fmla="*/ 498 w 725"/>
                <a:gd name="T115" fmla="*/ 869 h 918"/>
                <a:gd name="T116" fmla="*/ 396 w 725"/>
                <a:gd name="T117" fmla="*/ 902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5" h="918">
                  <a:moveTo>
                    <a:pt x="399" y="915"/>
                  </a:moveTo>
                  <a:lnTo>
                    <a:pt x="434" y="908"/>
                  </a:lnTo>
                  <a:lnTo>
                    <a:pt x="469" y="897"/>
                  </a:lnTo>
                  <a:lnTo>
                    <a:pt x="501" y="882"/>
                  </a:lnTo>
                  <a:lnTo>
                    <a:pt x="506" y="879"/>
                  </a:lnTo>
                  <a:lnTo>
                    <a:pt x="537" y="860"/>
                  </a:lnTo>
                  <a:lnTo>
                    <a:pt x="567" y="838"/>
                  </a:lnTo>
                  <a:lnTo>
                    <a:pt x="594" y="811"/>
                  </a:lnTo>
                  <a:lnTo>
                    <a:pt x="619" y="783"/>
                  </a:lnTo>
                  <a:lnTo>
                    <a:pt x="641" y="750"/>
                  </a:lnTo>
                  <a:lnTo>
                    <a:pt x="662" y="716"/>
                  </a:lnTo>
                  <a:lnTo>
                    <a:pt x="680" y="679"/>
                  </a:lnTo>
                  <a:lnTo>
                    <a:pt x="695" y="639"/>
                  </a:lnTo>
                  <a:lnTo>
                    <a:pt x="707" y="597"/>
                  </a:lnTo>
                  <a:lnTo>
                    <a:pt x="708" y="593"/>
                  </a:lnTo>
                  <a:lnTo>
                    <a:pt x="717" y="550"/>
                  </a:lnTo>
                  <a:lnTo>
                    <a:pt x="722" y="504"/>
                  </a:lnTo>
                  <a:lnTo>
                    <a:pt x="725" y="461"/>
                  </a:lnTo>
                  <a:lnTo>
                    <a:pt x="722" y="412"/>
                  </a:lnTo>
                  <a:lnTo>
                    <a:pt x="717" y="367"/>
                  </a:lnTo>
                  <a:lnTo>
                    <a:pt x="708" y="324"/>
                  </a:lnTo>
                  <a:lnTo>
                    <a:pt x="696" y="282"/>
                  </a:lnTo>
                  <a:lnTo>
                    <a:pt x="682" y="242"/>
                  </a:lnTo>
                  <a:lnTo>
                    <a:pt x="664" y="205"/>
                  </a:lnTo>
                  <a:lnTo>
                    <a:pt x="643" y="171"/>
                  </a:lnTo>
                  <a:lnTo>
                    <a:pt x="640" y="166"/>
                  </a:lnTo>
                  <a:lnTo>
                    <a:pt x="617" y="134"/>
                  </a:lnTo>
                  <a:lnTo>
                    <a:pt x="592" y="104"/>
                  </a:lnTo>
                  <a:lnTo>
                    <a:pt x="564" y="79"/>
                  </a:lnTo>
                  <a:lnTo>
                    <a:pt x="534" y="55"/>
                  </a:lnTo>
                  <a:lnTo>
                    <a:pt x="504" y="37"/>
                  </a:lnTo>
                  <a:lnTo>
                    <a:pt x="472" y="21"/>
                  </a:lnTo>
                  <a:lnTo>
                    <a:pt x="466" y="19"/>
                  </a:lnTo>
                  <a:lnTo>
                    <a:pt x="431" y="9"/>
                  </a:lnTo>
                  <a:lnTo>
                    <a:pt x="396" y="2"/>
                  </a:lnTo>
                  <a:lnTo>
                    <a:pt x="361" y="0"/>
                  </a:lnTo>
                  <a:lnTo>
                    <a:pt x="324" y="2"/>
                  </a:lnTo>
                  <a:lnTo>
                    <a:pt x="288" y="9"/>
                  </a:lnTo>
                  <a:lnTo>
                    <a:pt x="254" y="19"/>
                  </a:lnTo>
                  <a:lnTo>
                    <a:pt x="221" y="36"/>
                  </a:lnTo>
                  <a:lnTo>
                    <a:pt x="217" y="37"/>
                  </a:lnTo>
                  <a:lnTo>
                    <a:pt x="186" y="57"/>
                  </a:lnTo>
                  <a:lnTo>
                    <a:pt x="156" y="79"/>
                  </a:lnTo>
                  <a:lnTo>
                    <a:pt x="129" y="106"/>
                  </a:lnTo>
                  <a:lnTo>
                    <a:pt x="104" y="135"/>
                  </a:lnTo>
                  <a:lnTo>
                    <a:pt x="81" y="166"/>
                  </a:lnTo>
                  <a:lnTo>
                    <a:pt x="61" y="202"/>
                  </a:lnTo>
                  <a:lnTo>
                    <a:pt x="43" y="239"/>
                  </a:lnTo>
                  <a:lnTo>
                    <a:pt x="28" y="279"/>
                  </a:lnTo>
                  <a:lnTo>
                    <a:pt x="16" y="319"/>
                  </a:lnTo>
                  <a:lnTo>
                    <a:pt x="14" y="325"/>
                  </a:lnTo>
                  <a:lnTo>
                    <a:pt x="6" y="368"/>
                  </a:lnTo>
                  <a:lnTo>
                    <a:pt x="1" y="413"/>
                  </a:lnTo>
                  <a:lnTo>
                    <a:pt x="0" y="459"/>
                  </a:lnTo>
                  <a:lnTo>
                    <a:pt x="1" y="505"/>
                  </a:lnTo>
                  <a:lnTo>
                    <a:pt x="6" y="551"/>
                  </a:lnTo>
                  <a:lnTo>
                    <a:pt x="14" y="594"/>
                  </a:lnTo>
                  <a:lnTo>
                    <a:pt x="26" y="634"/>
                  </a:lnTo>
                  <a:lnTo>
                    <a:pt x="41" y="674"/>
                  </a:lnTo>
                  <a:lnTo>
                    <a:pt x="59" y="712"/>
                  </a:lnTo>
                  <a:lnTo>
                    <a:pt x="80" y="747"/>
                  </a:lnTo>
                  <a:lnTo>
                    <a:pt x="83" y="752"/>
                  </a:lnTo>
                  <a:lnTo>
                    <a:pt x="107" y="783"/>
                  </a:lnTo>
                  <a:lnTo>
                    <a:pt x="132" y="813"/>
                  </a:lnTo>
                  <a:lnTo>
                    <a:pt x="159" y="838"/>
                  </a:lnTo>
                  <a:lnTo>
                    <a:pt x="189" y="862"/>
                  </a:lnTo>
                  <a:lnTo>
                    <a:pt x="220" y="881"/>
                  </a:lnTo>
                  <a:lnTo>
                    <a:pt x="251" y="896"/>
                  </a:lnTo>
                  <a:lnTo>
                    <a:pt x="257" y="897"/>
                  </a:lnTo>
                  <a:lnTo>
                    <a:pt x="291" y="908"/>
                  </a:lnTo>
                  <a:lnTo>
                    <a:pt x="327" y="915"/>
                  </a:lnTo>
                  <a:lnTo>
                    <a:pt x="363" y="918"/>
                  </a:lnTo>
                  <a:lnTo>
                    <a:pt x="399" y="915"/>
                  </a:lnTo>
                  <a:close/>
                  <a:moveTo>
                    <a:pt x="361" y="905"/>
                  </a:moveTo>
                  <a:lnTo>
                    <a:pt x="324" y="902"/>
                  </a:lnTo>
                  <a:lnTo>
                    <a:pt x="288" y="894"/>
                  </a:lnTo>
                  <a:lnTo>
                    <a:pt x="254" y="884"/>
                  </a:lnTo>
                  <a:lnTo>
                    <a:pt x="256" y="890"/>
                  </a:lnTo>
                  <a:lnTo>
                    <a:pt x="259" y="885"/>
                  </a:lnTo>
                  <a:lnTo>
                    <a:pt x="254" y="884"/>
                  </a:lnTo>
                  <a:lnTo>
                    <a:pt x="256" y="890"/>
                  </a:lnTo>
                  <a:lnTo>
                    <a:pt x="259" y="885"/>
                  </a:lnTo>
                  <a:lnTo>
                    <a:pt x="227" y="871"/>
                  </a:lnTo>
                  <a:lnTo>
                    <a:pt x="196" y="851"/>
                  </a:lnTo>
                  <a:lnTo>
                    <a:pt x="166" y="827"/>
                  </a:lnTo>
                  <a:lnTo>
                    <a:pt x="140" y="802"/>
                  </a:lnTo>
                  <a:lnTo>
                    <a:pt x="114" y="773"/>
                  </a:lnTo>
                  <a:lnTo>
                    <a:pt x="90" y="741"/>
                  </a:lnTo>
                  <a:lnTo>
                    <a:pt x="87" y="746"/>
                  </a:lnTo>
                  <a:lnTo>
                    <a:pt x="93" y="746"/>
                  </a:lnTo>
                  <a:lnTo>
                    <a:pt x="90" y="741"/>
                  </a:lnTo>
                  <a:lnTo>
                    <a:pt x="87" y="746"/>
                  </a:lnTo>
                  <a:lnTo>
                    <a:pt x="93" y="746"/>
                  </a:lnTo>
                  <a:lnTo>
                    <a:pt x="73" y="710"/>
                  </a:lnTo>
                  <a:lnTo>
                    <a:pt x="55" y="673"/>
                  </a:lnTo>
                  <a:lnTo>
                    <a:pt x="40" y="633"/>
                  </a:lnTo>
                  <a:lnTo>
                    <a:pt x="28" y="593"/>
                  </a:lnTo>
                  <a:lnTo>
                    <a:pt x="19" y="550"/>
                  </a:lnTo>
                  <a:lnTo>
                    <a:pt x="14" y="504"/>
                  </a:lnTo>
                  <a:lnTo>
                    <a:pt x="13" y="461"/>
                  </a:lnTo>
                  <a:lnTo>
                    <a:pt x="14" y="412"/>
                  </a:lnTo>
                  <a:lnTo>
                    <a:pt x="19" y="367"/>
                  </a:lnTo>
                  <a:lnTo>
                    <a:pt x="28" y="324"/>
                  </a:lnTo>
                  <a:lnTo>
                    <a:pt x="22" y="324"/>
                  </a:lnTo>
                  <a:lnTo>
                    <a:pt x="28" y="328"/>
                  </a:lnTo>
                  <a:lnTo>
                    <a:pt x="28" y="324"/>
                  </a:lnTo>
                  <a:lnTo>
                    <a:pt x="22" y="324"/>
                  </a:lnTo>
                  <a:lnTo>
                    <a:pt x="28" y="328"/>
                  </a:lnTo>
                  <a:lnTo>
                    <a:pt x="40" y="288"/>
                  </a:lnTo>
                  <a:lnTo>
                    <a:pt x="55" y="248"/>
                  </a:lnTo>
                  <a:lnTo>
                    <a:pt x="73" y="211"/>
                  </a:lnTo>
                  <a:lnTo>
                    <a:pt x="93" y="175"/>
                  </a:lnTo>
                  <a:lnTo>
                    <a:pt x="116" y="144"/>
                  </a:lnTo>
                  <a:lnTo>
                    <a:pt x="141" y="114"/>
                  </a:lnTo>
                  <a:lnTo>
                    <a:pt x="168" y="88"/>
                  </a:lnTo>
                  <a:lnTo>
                    <a:pt x="198" y="65"/>
                  </a:lnTo>
                  <a:lnTo>
                    <a:pt x="229" y="46"/>
                  </a:lnTo>
                  <a:lnTo>
                    <a:pt x="223" y="42"/>
                  </a:lnTo>
                  <a:lnTo>
                    <a:pt x="224" y="49"/>
                  </a:lnTo>
                  <a:lnTo>
                    <a:pt x="229" y="46"/>
                  </a:lnTo>
                  <a:lnTo>
                    <a:pt x="223" y="42"/>
                  </a:lnTo>
                  <a:lnTo>
                    <a:pt x="224" y="49"/>
                  </a:lnTo>
                  <a:lnTo>
                    <a:pt x="257" y="33"/>
                  </a:lnTo>
                  <a:lnTo>
                    <a:pt x="291" y="22"/>
                  </a:lnTo>
                  <a:lnTo>
                    <a:pt x="327" y="15"/>
                  </a:lnTo>
                  <a:lnTo>
                    <a:pt x="363" y="13"/>
                  </a:lnTo>
                  <a:lnTo>
                    <a:pt x="399" y="15"/>
                  </a:lnTo>
                  <a:lnTo>
                    <a:pt x="434" y="22"/>
                  </a:lnTo>
                  <a:lnTo>
                    <a:pt x="469" y="33"/>
                  </a:lnTo>
                  <a:lnTo>
                    <a:pt x="467" y="27"/>
                  </a:lnTo>
                  <a:lnTo>
                    <a:pt x="464" y="31"/>
                  </a:lnTo>
                  <a:lnTo>
                    <a:pt x="469" y="33"/>
                  </a:lnTo>
                  <a:lnTo>
                    <a:pt x="467" y="27"/>
                  </a:lnTo>
                  <a:lnTo>
                    <a:pt x="464" y="31"/>
                  </a:lnTo>
                  <a:lnTo>
                    <a:pt x="497" y="48"/>
                  </a:lnTo>
                  <a:lnTo>
                    <a:pt x="527" y="65"/>
                  </a:lnTo>
                  <a:lnTo>
                    <a:pt x="556" y="89"/>
                  </a:lnTo>
                  <a:lnTo>
                    <a:pt x="585" y="114"/>
                  </a:lnTo>
                  <a:lnTo>
                    <a:pt x="610" y="144"/>
                  </a:lnTo>
                  <a:lnTo>
                    <a:pt x="632" y="177"/>
                  </a:lnTo>
                  <a:lnTo>
                    <a:pt x="635" y="171"/>
                  </a:lnTo>
                  <a:lnTo>
                    <a:pt x="629" y="172"/>
                  </a:lnTo>
                  <a:lnTo>
                    <a:pt x="632" y="177"/>
                  </a:lnTo>
                  <a:lnTo>
                    <a:pt x="635" y="171"/>
                  </a:lnTo>
                  <a:lnTo>
                    <a:pt x="629" y="172"/>
                  </a:lnTo>
                  <a:lnTo>
                    <a:pt x="650" y="207"/>
                  </a:lnTo>
                  <a:lnTo>
                    <a:pt x="668" y="244"/>
                  </a:lnTo>
                  <a:lnTo>
                    <a:pt x="683" y="284"/>
                  </a:lnTo>
                  <a:lnTo>
                    <a:pt x="695" y="325"/>
                  </a:lnTo>
                  <a:lnTo>
                    <a:pt x="704" y="368"/>
                  </a:lnTo>
                  <a:lnTo>
                    <a:pt x="708" y="413"/>
                  </a:lnTo>
                  <a:lnTo>
                    <a:pt x="711" y="459"/>
                  </a:lnTo>
                  <a:lnTo>
                    <a:pt x="708" y="505"/>
                  </a:lnTo>
                  <a:lnTo>
                    <a:pt x="704" y="551"/>
                  </a:lnTo>
                  <a:lnTo>
                    <a:pt x="695" y="594"/>
                  </a:lnTo>
                  <a:lnTo>
                    <a:pt x="701" y="593"/>
                  </a:lnTo>
                  <a:lnTo>
                    <a:pt x="695" y="588"/>
                  </a:lnTo>
                  <a:lnTo>
                    <a:pt x="695" y="594"/>
                  </a:lnTo>
                  <a:lnTo>
                    <a:pt x="701" y="593"/>
                  </a:lnTo>
                  <a:lnTo>
                    <a:pt x="695" y="588"/>
                  </a:lnTo>
                  <a:lnTo>
                    <a:pt x="683" y="630"/>
                  </a:lnTo>
                  <a:lnTo>
                    <a:pt x="668" y="670"/>
                  </a:lnTo>
                  <a:lnTo>
                    <a:pt x="650" y="707"/>
                  </a:lnTo>
                  <a:lnTo>
                    <a:pt x="629" y="741"/>
                  </a:lnTo>
                  <a:lnTo>
                    <a:pt x="607" y="774"/>
                  </a:lnTo>
                  <a:lnTo>
                    <a:pt x="582" y="802"/>
                  </a:lnTo>
                  <a:lnTo>
                    <a:pt x="555" y="829"/>
                  </a:lnTo>
                  <a:lnTo>
                    <a:pt x="525" y="851"/>
                  </a:lnTo>
                  <a:lnTo>
                    <a:pt x="494" y="871"/>
                  </a:lnTo>
                  <a:lnTo>
                    <a:pt x="500" y="875"/>
                  </a:lnTo>
                  <a:lnTo>
                    <a:pt x="498" y="869"/>
                  </a:lnTo>
                  <a:lnTo>
                    <a:pt x="494" y="871"/>
                  </a:lnTo>
                  <a:lnTo>
                    <a:pt x="500" y="875"/>
                  </a:lnTo>
                  <a:lnTo>
                    <a:pt x="498" y="869"/>
                  </a:lnTo>
                  <a:lnTo>
                    <a:pt x="466" y="884"/>
                  </a:lnTo>
                  <a:lnTo>
                    <a:pt x="431" y="894"/>
                  </a:lnTo>
                  <a:lnTo>
                    <a:pt x="396" y="902"/>
                  </a:lnTo>
                  <a:lnTo>
                    <a:pt x="361" y="90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100"/>
            <p:cNvSpPr>
              <a:spLocks/>
            </p:cNvSpPr>
            <p:nvPr/>
          </p:nvSpPr>
          <p:spPr bwMode="auto">
            <a:xfrm>
              <a:off x="7061201" y="1054101"/>
              <a:ext cx="185738" cy="268288"/>
            </a:xfrm>
            <a:custGeom>
              <a:avLst/>
              <a:gdLst>
                <a:gd name="T0" fmla="*/ 59 w 117"/>
                <a:gd name="T1" fmla="*/ 169 h 169"/>
                <a:gd name="T2" fmla="*/ 77 w 117"/>
                <a:gd name="T3" fmla="*/ 165 h 169"/>
                <a:gd name="T4" fmla="*/ 94 w 117"/>
                <a:gd name="T5" fmla="*/ 153 h 169"/>
                <a:gd name="T6" fmla="*/ 106 w 117"/>
                <a:gd name="T7" fmla="*/ 135 h 169"/>
                <a:gd name="T8" fmla="*/ 114 w 117"/>
                <a:gd name="T9" fmla="*/ 111 h 169"/>
                <a:gd name="T10" fmla="*/ 117 w 117"/>
                <a:gd name="T11" fmla="*/ 84 h 169"/>
                <a:gd name="T12" fmla="*/ 114 w 117"/>
                <a:gd name="T13" fmla="*/ 58 h 169"/>
                <a:gd name="T14" fmla="*/ 106 w 117"/>
                <a:gd name="T15" fmla="*/ 34 h 169"/>
                <a:gd name="T16" fmla="*/ 94 w 117"/>
                <a:gd name="T17" fmla="*/ 16 h 169"/>
                <a:gd name="T18" fmla="*/ 77 w 117"/>
                <a:gd name="T19" fmla="*/ 4 h 169"/>
                <a:gd name="T20" fmla="*/ 59 w 117"/>
                <a:gd name="T21" fmla="*/ 0 h 169"/>
                <a:gd name="T22" fmla="*/ 40 w 117"/>
                <a:gd name="T23" fmla="*/ 4 h 169"/>
                <a:gd name="T24" fmla="*/ 24 w 117"/>
                <a:gd name="T25" fmla="*/ 16 h 169"/>
                <a:gd name="T26" fmla="*/ 12 w 117"/>
                <a:gd name="T27" fmla="*/ 34 h 169"/>
                <a:gd name="T28" fmla="*/ 3 w 117"/>
                <a:gd name="T29" fmla="*/ 58 h 169"/>
                <a:gd name="T30" fmla="*/ 0 w 117"/>
                <a:gd name="T31" fmla="*/ 84 h 169"/>
                <a:gd name="T32" fmla="*/ 3 w 117"/>
                <a:gd name="T33" fmla="*/ 111 h 169"/>
                <a:gd name="T34" fmla="*/ 12 w 117"/>
                <a:gd name="T35" fmla="*/ 135 h 169"/>
                <a:gd name="T36" fmla="*/ 24 w 117"/>
                <a:gd name="T37" fmla="*/ 153 h 169"/>
                <a:gd name="T38" fmla="*/ 40 w 117"/>
                <a:gd name="T39" fmla="*/ 165 h 169"/>
                <a:gd name="T40" fmla="*/ 59 w 117"/>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169">
                  <a:moveTo>
                    <a:pt x="59" y="169"/>
                  </a:moveTo>
                  <a:lnTo>
                    <a:pt x="77" y="165"/>
                  </a:lnTo>
                  <a:lnTo>
                    <a:pt x="94" y="153"/>
                  </a:lnTo>
                  <a:lnTo>
                    <a:pt x="106" y="135"/>
                  </a:lnTo>
                  <a:lnTo>
                    <a:pt x="114" y="111"/>
                  </a:lnTo>
                  <a:lnTo>
                    <a:pt x="117" y="84"/>
                  </a:lnTo>
                  <a:lnTo>
                    <a:pt x="114" y="58"/>
                  </a:lnTo>
                  <a:lnTo>
                    <a:pt x="106" y="34"/>
                  </a:lnTo>
                  <a:lnTo>
                    <a:pt x="94" y="16"/>
                  </a:lnTo>
                  <a:lnTo>
                    <a:pt x="77" y="4"/>
                  </a:lnTo>
                  <a:lnTo>
                    <a:pt x="59" y="0"/>
                  </a:lnTo>
                  <a:lnTo>
                    <a:pt x="40" y="4"/>
                  </a:lnTo>
                  <a:lnTo>
                    <a:pt x="24" y="16"/>
                  </a:lnTo>
                  <a:lnTo>
                    <a:pt x="12" y="34"/>
                  </a:lnTo>
                  <a:lnTo>
                    <a:pt x="3" y="58"/>
                  </a:lnTo>
                  <a:lnTo>
                    <a:pt x="0" y="84"/>
                  </a:lnTo>
                  <a:lnTo>
                    <a:pt x="3" y="111"/>
                  </a:lnTo>
                  <a:lnTo>
                    <a:pt x="12" y="135"/>
                  </a:lnTo>
                  <a:lnTo>
                    <a:pt x="24" y="153"/>
                  </a:lnTo>
                  <a:lnTo>
                    <a:pt x="40" y="165"/>
                  </a:lnTo>
                  <a:lnTo>
                    <a:pt x="59" y="16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101"/>
            <p:cNvSpPr>
              <a:spLocks noEditPoints="1"/>
            </p:cNvSpPr>
            <p:nvPr/>
          </p:nvSpPr>
          <p:spPr bwMode="auto">
            <a:xfrm>
              <a:off x="7053263" y="1044576"/>
              <a:ext cx="203200" cy="287338"/>
            </a:xfrm>
            <a:custGeom>
              <a:avLst/>
              <a:gdLst>
                <a:gd name="T0" fmla="*/ 81 w 128"/>
                <a:gd name="T1" fmla="*/ 178 h 181"/>
                <a:gd name="T2" fmla="*/ 102 w 128"/>
                <a:gd name="T3" fmla="*/ 166 h 181"/>
                <a:gd name="T4" fmla="*/ 118 w 128"/>
                <a:gd name="T5" fmla="*/ 142 h 181"/>
                <a:gd name="T6" fmla="*/ 127 w 128"/>
                <a:gd name="T7" fmla="*/ 108 h 181"/>
                <a:gd name="T8" fmla="*/ 127 w 128"/>
                <a:gd name="T9" fmla="*/ 76 h 181"/>
                <a:gd name="T10" fmla="*/ 118 w 128"/>
                <a:gd name="T11" fmla="*/ 44 h 181"/>
                <a:gd name="T12" fmla="*/ 108 w 128"/>
                <a:gd name="T13" fmla="*/ 28 h 181"/>
                <a:gd name="T14" fmla="*/ 90 w 128"/>
                <a:gd name="T15" fmla="*/ 10 h 181"/>
                <a:gd name="T16" fmla="*/ 75 w 128"/>
                <a:gd name="T17" fmla="*/ 1 h 181"/>
                <a:gd name="T18" fmla="*/ 51 w 128"/>
                <a:gd name="T19" fmla="*/ 1 h 181"/>
                <a:gd name="T20" fmla="*/ 36 w 128"/>
                <a:gd name="T21" fmla="*/ 7 h 181"/>
                <a:gd name="T22" fmla="*/ 17 w 128"/>
                <a:gd name="T23" fmla="*/ 25 h 181"/>
                <a:gd name="T24" fmla="*/ 5 w 128"/>
                <a:gd name="T25" fmla="*/ 53 h 181"/>
                <a:gd name="T26" fmla="*/ 0 w 128"/>
                <a:gd name="T27" fmla="*/ 73 h 181"/>
                <a:gd name="T28" fmla="*/ 3 w 128"/>
                <a:gd name="T29" fmla="*/ 122 h 181"/>
                <a:gd name="T30" fmla="*/ 12 w 128"/>
                <a:gd name="T31" fmla="*/ 141 h 181"/>
                <a:gd name="T32" fmla="*/ 29 w 128"/>
                <a:gd name="T33" fmla="*/ 163 h 181"/>
                <a:gd name="T34" fmla="*/ 44 w 128"/>
                <a:gd name="T35" fmla="*/ 174 h 181"/>
                <a:gd name="T36" fmla="*/ 67 w 128"/>
                <a:gd name="T37" fmla="*/ 181 h 181"/>
                <a:gd name="T38" fmla="*/ 63 w 128"/>
                <a:gd name="T39" fmla="*/ 169 h 181"/>
                <a:gd name="T40" fmla="*/ 41 w 128"/>
                <a:gd name="T41" fmla="*/ 162 h 181"/>
                <a:gd name="T42" fmla="*/ 45 w 128"/>
                <a:gd name="T43" fmla="*/ 165 h 181"/>
                <a:gd name="T44" fmla="*/ 42 w 128"/>
                <a:gd name="T45" fmla="*/ 168 h 181"/>
                <a:gd name="T46" fmla="*/ 35 w 128"/>
                <a:gd name="T47" fmla="*/ 157 h 181"/>
                <a:gd name="T48" fmla="*/ 18 w 128"/>
                <a:gd name="T49" fmla="*/ 135 h 181"/>
                <a:gd name="T50" fmla="*/ 21 w 128"/>
                <a:gd name="T51" fmla="*/ 139 h 181"/>
                <a:gd name="T52" fmla="*/ 15 w 128"/>
                <a:gd name="T53" fmla="*/ 138 h 181"/>
                <a:gd name="T54" fmla="*/ 15 w 128"/>
                <a:gd name="T55" fmla="*/ 125 h 181"/>
                <a:gd name="T56" fmla="*/ 11 w 128"/>
                <a:gd name="T57" fmla="*/ 93 h 181"/>
                <a:gd name="T58" fmla="*/ 15 w 128"/>
                <a:gd name="T59" fmla="*/ 59 h 181"/>
                <a:gd name="T60" fmla="*/ 15 w 128"/>
                <a:gd name="T61" fmla="*/ 64 h 181"/>
                <a:gd name="T62" fmla="*/ 9 w 128"/>
                <a:gd name="T63" fmla="*/ 58 h 181"/>
                <a:gd name="T64" fmla="*/ 20 w 128"/>
                <a:gd name="T65" fmla="*/ 49 h 181"/>
                <a:gd name="T66" fmla="*/ 36 w 128"/>
                <a:gd name="T67" fmla="*/ 25 h 181"/>
                <a:gd name="T68" fmla="*/ 57 w 128"/>
                <a:gd name="T69" fmla="*/ 13 h 181"/>
                <a:gd name="T70" fmla="*/ 54 w 128"/>
                <a:gd name="T71" fmla="*/ 13 h 181"/>
                <a:gd name="T72" fmla="*/ 52 w 128"/>
                <a:gd name="T73" fmla="*/ 7 h 181"/>
                <a:gd name="T74" fmla="*/ 67 w 128"/>
                <a:gd name="T75" fmla="*/ 12 h 181"/>
                <a:gd name="T76" fmla="*/ 88 w 128"/>
                <a:gd name="T77" fmla="*/ 19 h 181"/>
                <a:gd name="T78" fmla="*/ 84 w 128"/>
                <a:gd name="T79" fmla="*/ 16 h 181"/>
                <a:gd name="T80" fmla="*/ 87 w 128"/>
                <a:gd name="T81" fmla="*/ 13 h 181"/>
                <a:gd name="T82" fmla="*/ 94 w 128"/>
                <a:gd name="T83" fmla="*/ 24 h 181"/>
                <a:gd name="T84" fmla="*/ 109 w 128"/>
                <a:gd name="T85" fmla="*/ 46 h 181"/>
                <a:gd name="T86" fmla="*/ 106 w 128"/>
                <a:gd name="T87" fmla="*/ 41 h 181"/>
                <a:gd name="T88" fmla="*/ 112 w 128"/>
                <a:gd name="T89" fmla="*/ 43 h 181"/>
                <a:gd name="T90" fmla="*/ 112 w 128"/>
                <a:gd name="T91" fmla="*/ 56 h 181"/>
                <a:gd name="T92" fmla="*/ 112 w 128"/>
                <a:gd name="T93" fmla="*/ 122 h 181"/>
                <a:gd name="T94" fmla="*/ 112 w 128"/>
                <a:gd name="T95" fmla="*/ 119 h 181"/>
                <a:gd name="T96" fmla="*/ 118 w 128"/>
                <a:gd name="T97" fmla="*/ 123 h 181"/>
                <a:gd name="T98" fmla="*/ 108 w 128"/>
                <a:gd name="T99" fmla="*/ 132 h 181"/>
                <a:gd name="T100" fmla="*/ 91 w 128"/>
                <a:gd name="T101" fmla="*/ 156 h 181"/>
                <a:gd name="T102" fmla="*/ 70 w 128"/>
                <a:gd name="T103" fmla="*/ 168 h 181"/>
                <a:gd name="T104" fmla="*/ 75 w 128"/>
                <a:gd name="T105" fmla="*/ 168 h 181"/>
                <a:gd name="T106" fmla="*/ 76 w 128"/>
                <a:gd name="T107" fmla="*/ 174 h 181"/>
                <a:gd name="T108" fmla="*/ 63 w 128"/>
                <a:gd name="T109" fmla="*/ 16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81">
                  <a:moveTo>
                    <a:pt x="78" y="180"/>
                  </a:moveTo>
                  <a:lnTo>
                    <a:pt x="81" y="178"/>
                  </a:lnTo>
                  <a:lnTo>
                    <a:pt x="91" y="174"/>
                  </a:lnTo>
                  <a:lnTo>
                    <a:pt x="102" y="166"/>
                  </a:lnTo>
                  <a:lnTo>
                    <a:pt x="111" y="156"/>
                  </a:lnTo>
                  <a:lnTo>
                    <a:pt x="118" y="142"/>
                  </a:lnTo>
                  <a:lnTo>
                    <a:pt x="124" y="125"/>
                  </a:lnTo>
                  <a:lnTo>
                    <a:pt x="127" y="108"/>
                  </a:lnTo>
                  <a:lnTo>
                    <a:pt x="128" y="93"/>
                  </a:lnTo>
                  <a:lnTo>
                    <a:pt x="127" y="76"/>
                  </a:lnTo>
                  <a:lnTo>
                    <a:pt x="124" y="59"/>
                  </a:lnTo>
                  <a:lnTo>
                    <a:pt x="118" y="44"/>
                  </a:lnTo>
                  <a:lnTo>
                    <a:pt x="115" y="40"/>
                  </a:lnTo>
                  <a:lnTo>
                    <a:pt x="108" y="28"/>
                  </a:lnTo>
                  <a:lnTo>
                    <a:pt x="100" y="18"/>
                  </a:lnTo>
                  <a:lnTo>
                    <a:pt x="90" y="10"/>
                  </a:lnTo>
                  <a:lnTo>
                    <a:pt x="85" y="7"/>
                  </a:lnTo>
                  <a:lnTo>
                    <a:pt x="75" y="1"/>
                  </a:lnTo>
                  <a:lnTo>
                    <a:pt x="63" y="0"/>
                  </a:lnTo>
                  <a:lnTo>
                    <a:pt x="51" y="1"/>
                  </a:lnTo>
                  <a:lnTo>
                    <a:pt x="46" y="3"/>
                  </a:lnTo>
                  <a:lnTo>
                    <a:pt x="36" y="7"/>
                  </a:lnTo>
                  <a:lnTo>
                    <a:pt x="26" y="15"/>
                  </a:lnTo>
                  <a:lnTo>
                    <a:pt x="17" y="25"/>
                  </a:lnTo>
                  <a:lnTo>
                    <a:pt x="9" y="38"/>
                  </a:lnTo>
                  <a:lnTo>
                    <a:pt x="5" y="53"/>
                  </a:lnTo>
                  <a:lnTo>
                    <a:pt x="3" y="56"/>
                  </a:lnTo>
                  <a:lnTo>
                    <a:pt x="0" y="73"/>
                  </a:lnTo>
                  <a:lnTo>
                    <a:pt x="0" y="105"/>
                  </a:lnTo>
                  <a:lnTo>
                    <a:pt x="3" y="122"/>
                  </a:lnTo>
                  <a:lnTo>
                    <a:pt x="9" y="137"/>
                  </a:lnTo>
                  <a:lnTo>
                    <a:pt x="12" y="141"/>
                  </a:lnTo>
                  <a:lnTo>
                    <a:pt x="20" y="153"/>
                  </a:lnTo>
                  <a:lnTo>
                    <a:pt x="29" y="163"/>
                  </a:lnTo>
                  <a:lnTo>
                    <a:pt x="39" y="171"/>
                  </a:lnTo>
                  <a:lnTo>
                    <a:pt x="44" y="174"/>
                  </a:lnTo>
                  <a:lnTo>
                    <a:pt x="54" y="180"/>
                  </a:lnTo>
                  <a:lnTo>
                    <a:pt x="67" y="181"/>
                  </a:lnTo>
                  <a:lnTo>
                    <a:pt x="78" y="180"/>
                  </a:lnTo>
                  <a:close/>
                  <a:moveTo>
                    <a:pt x="63" y="169"/>
                  </a:moveTo>
                  <a:lnTo>
                    <a:pt x="51" y="168"/>
                  </a:lnTo>
                  <a:lnTo>
                    <a:pt x="41" y="162"/>
                  </a:lnTo>
                  <a:lnTo>
                    <a:pt x="42" y="168"/>
                  </a:lnTo>
                  <a:lnTo>
                    <a:pt x="45" y="165"/>
                  </a:lnTo>
                  <a:lnTo>
                    <a:pt x="41" y="162"/>
                  </a:lnTo>
                  <a:lnTo>
                    <a:pt x="42" y="168"/>
                  </a:lnTo>
                  <a:lnTo>
                    <a:pt x="45" y="165"/>
                  </a:lnTo>
                  <a:lnTo>
                    <a:pt x="35" y="157"/>
                  </a:lnTo>
                  <a:lnTo>
                    <a:pt x="26" y="147"/>
                  </a:lnTo>
                  <a:lnTo>
                    <a:pt x="18" y="135"/>
                  </a:lnTo>
                  <a:lnTo>
                    <a:pt x="15" y="138"/>
                  </a:lnTo>
                  <a:lnTo>
                    <a:pt x="21" y="139"/>
                  </a:lnTo>
                  <a:lnTo>
                    <a:pt x="18" y="135"/>
                  </a:lnTo>
                  <a:lnTo>
                    <a:pt x="15" y="138"/>
                  </a:lnTo>
                  <a:lnTo>
                    <a:pt x="21" y="139"/>
                  </a:lnTo>
                  <a:lnTo>
                    <a:pt x="15" y="125"/>
                  </a:lnTo>
                  <a:lnTo>
                    <a:pt x="12" y="108"/>
                  </a:lnTo>
                  <a:lnTo>
                    <a:pt x="11" y="93"/>
                  </a:lnTo>
                  <a:lnTo>
                    <a:pt x="12" y="76"/>
                  </a:lnTo>
                  <a:lnTo>
                    <a:pt x="15" y="59"/>
                  </a:lnTo>
                  <a:lnTo>
                    <a:pt x="9" y="58"/>
                  </a:lnTo>
                  <a:lnTo>
                    <a:pt x="15" y="64"/>
                  </a:lnTo>
                  <a:lnTo>
                    <a:pt x="15" y="59"/>
                  </a:lnTo>
                  <a:lnTo>
                    <a:pt x="9" y="58"/>
                  </a:lnTo>
                  <a:lnTo>
                    <a:pt x="15" y="64"/>
                  </a:lnTo>
                  <a:lnTo>
                    <a:pt x="20" y="49"/>
                  </a:lnTo>
                  <a:lnTo>
                    <a:pt x="27" y="35"/>
                  </a:lnTo>
                  <a:lnTo>
                    <a:pt x="36" y="25"/>
                  </a:lnTo>
                  <a:lnTo>
                    <a:pt x="46" y="18"/>
                  </a:lnTo>
                  <a:lnTo>
                    <a:pt x="57" y="13"/>
                  </a:lnTo>
                  <a:lnTo>
                    <a:pt x="52" y="7"/>
                  </a:lnTo>
                  <a:lnTo>
                    <a:pt x="54" y="13"/>
                  </a:lnTo>
                  <a:lnTo>
                    <a:pt x="57" y="13"/>
                  </a:lnTo>
                  <a:lnTo>
                    <a:pt x="52" y="7"/>
                  </a:lnTo>
                  <a:lnTo>
                    <a:pt x="54" y="13"/>
                  </a:lnTo>
                  <a:lnTo>
                    <a:pt x="67" y="12"/>
                  </a:lnTo>
                  <a:lnTo>
                    <a:pt x="78" y="13"/>
                  </a:lnTo>
                  <a:lnTo>
                    <a:pt x="88" y="19"/>
                  </a:lnTo>
                  <a:lnTo>
                    <a:pt x="87" y="13"/>
                  </a:lnTo>
                  <a:lnTo>
                    <a:pt x="84" y="16"/>
                  </a:lnTo>
                  <a:lnTo>
                    <a:pt x="88" y="19"/>
                  </a:lnTo>
                  <a:lnTo>
                    <a:pt x="87" y="13"/>
                  </a:lnTo>
                  <a:lnTo>
                    <a:pt x="84" y="16"/>
                  </a:lnTo>
                  <a:lnTo>
                    <a:pt x="94" y="24"/>
                  </a:lnTo>
                  <a:lnTo>
                    <a:pt x="102" y="34"/>
                  </a:lnTo>
                  <a:lnTo>
                    <a:pt x="109" y="46"/>
                  </a:lnTo>
                  <a:lnTo>
                    <a:pt x="112" y="43"/>
                  </a:lnTo>
                  <a:lnTo>
                    <a:pt x="106" y="41"/>
                  </a:lnTo>
                  <a:lnTo>
                    <a:pt x="109" y="46"/>
                  </a:lnTo>
                  <a:lnTo>
                    <a:pt x="112" y="43"/>
                  </a:lnTo>
                  <a:lnTo>
                    <a:pt x="106" y="41"/>
                  </a:lnTo>
                  <a:lnTo>
                    <a:pt x="112" y="56"/>
                  </a:lnTo>
                  <a:lnTo>
                    <a:pt x="118" y="89"/>
                  </a:lnTo>
                  <a:lnTo>
                    <a:pt x="112" y="122"/>
                  </a:lnTo>
                  <a:lnTo>
                    <a:pt x="118" y="123"/>
                  </a:lnTo>
                  <a:lnTo>
                    <a:pt x="112" y="119"/>
                  </a:lnTo>
                  <a:lnTo>
                    <a:pt x="112" y="122"/>
                  </a:lnTo>
                  <a:lnTo>
                    <a:pt x="118" y="123"/>
                  </a:lnTo>
                  <a:lnTo>
                    <a:pt x="112" y="119"/>
                  </a:lnTo>
                  <a:lnTo>
                    <a:pt x="108" y="132"/>
                  </a:lnTo>
                  <a:lnTo>
                    <a:pt x="100" y="145"/>
                  </a:lnTo>
                  <a:lnTo>
                    <a:pt x="91" y="156"/>
                  </a:lnTo>
                  <a:lnTo>
                    <a:pt x="81" y="163"/>
                  </a:lnTo>
                  <a:lnTo>
                    <a:pt x="70" y="168"/>
                  </a:lnTo>
                  <a:lnTo>
                    <a:pt x="76" y="174"/>
                  </a:lnTo>
                  <a:lnTo>
                    <a:pt x="75" y="168"/>
                  </a:lnTo>
                  <a:lnTo>
                    <a:pt x="70" y="168"/>
                  </a:lnTo>
                  <a:lnTo>
                    <a:pt x="76" y="174"/>
                  </a:lnTo>
                  <a:lnTo>
                    <a:pt x="75" y="168"/>
                  </a:lnTo>
                  <a:lnTo>
                    <a:pt x="63" y="1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102"/>
            <p:cNvSpPr>
              <a:spLocks/>
            </p:cNvSpPr>
            <p:nvPr/>
          </p:nvSpPr>
          <p:spPr bwMode="auto">
            <a:xfrm>
              <a:off x="7099301" y="1214438"/>
              <a:ext cx="41275" cy="53975"/>
            </a:xfrm>
            <a:custGeom>
              <a:avLst/>
              <a:gdLst>
                <a:gd name="T0" fmla="*/ 13 w 26"/>
                <a:gd name="T1" fmla="*/ 34 h 34"/>
                <a:gd name="T2" fmla="*/ 17 w 26"/>
                <a:gd name="T3" fmla="*/ 34 h 34"/>
                <a:gd name="T4" fmla="*/ 20 w 26"/>
                <a:gd name="T5" fmla="*/ 31 h 34"/>
                <a:gd name="T6" fmla="*/ 23 w 26"/>
                <a:gd name="T7" fmla="*/ 28 h 34"/>
                <a:gd name="T8" fmla="*/ 25 w 26"/>
                <a:gd name="T9" fmla="*/ 22 h 34"/>
                <a:gd name="T10" fmla="*/ 26 w 26"/>
                <a:gd name="T11" fmla="*/ 18 h 34"/>
                <a:gd name="T12" fmla="*/ 25 w 26"/>
                <a:gd name="T13" fmla="*/ 12 h 34"/>
                <a:gd name="T14" fmla="*/ 23 w 26"/>
                <a:gd name="T15" fmla="*/ 7 h 34"/>
                <a:gd name="T16" fmla="*/ 20 w 26"/>
                <a:gd name="T17" fmla="*/ 3 h 34"/>
                <a:gd name="T18" fmla="*/ 17 w 26"/>
                <a:gd name="T19" fmla="*/ 0 h 34"/>
                <a:gd name="T20" fmla="*/ 13 w 26"/>
                <a:gd name="T21" fmla="*/ 0 h 34"/>
                <a:gd name="T22" fmla="*/ 9 w 26"/>
                <a:gd name="T23" fmla="*/ 0 h 34"/>
                <a:gd name="T24" fmla="*/ 6 w 26"/>
                <a:gd name="T25" fmla="*/ 3 h 34"/>
                <a:gd name="T26" fmla="*/ 3 w 26"/>
                <a:gd name="T27" fmla="*/ 7 h 34"/>
                <a:gd name="T28" fmla="*/ 0 w 26"/>
                <a:gd name="T29" fmla="*/ 12 h 34"/>
                <a:gd name="T30" fmla="*/ 0 w 26"/>
                <a:gd name="T31" fmla="*/ 18 h 34"/>
                <a:gd name="T32" fmla="*/ 0 w 26"/>
                <a:gd name="T33" fmla="*/ 22 h 34"/>
                <a:gd name="T34" fmla="*/ 3 w 26"/>
                <a:gd name="T35" fmla="*/ 28 h 34"/>
                <a:gd name="T36" fmla="*/ 6 w 26"/>
                <a:gd name="T37" fmla="*/ 31 h 34"/>
                <a:gd name="T38" fmla="*/ 9 w 26"/>
                <a:gd name="T39" fmla="*/ 34 h 34"/>
                <a:gd name="T40" fmla="*/ 13 w 26"/>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4">
                  <a:moveTo>
                    <a:pt x="13" y="34"/>
                  </a:moveTo>
                  <a:lnTo>
                    <a:pt x="17" y="34"/>
                  </a:lnTo>
                  <a:lnTo>
                    <a:pt x="20" y="31"/>
                  </a:lnTo>
                  <a:lnTo>
                    <a:pt x="23" y="28"/>
                  </a:lnTo>
                  <a:lnTo>
                    <a:pt x="25" y="22"/>
                  </a:lnTo>
                  <a:lnTo>
                    <a:pt x="26" y="18"/>
                  </a:lnTo>
                  <a:lnTo>
                    <a:pt x="25" y="12"/>
                  </a:lnTo>
                  <a:lnTo>
                    <a:pt x="23" y="7"/>
                  </a:lnTo>
                  <a:lnTo>
                    <a:pt x="20" y="3"/>
                  </a:lnTo>
                  <a:lnTo>
                    <a:pt x="17" y="0"/>
                  </a:lnTo>
                  <a:lnTo>
                    <a:pt x="13" y="0"/>
                  </a:lnTo>
                  <a:lnTo>
                    <a:pt x="9" y="0"/>
                  </a:lnTo>
                  <a:lnTo>
                    <a:pt x="6" y="3"/>
                  </a:lnTo>
                  <a:lnTo>
                    <a:pt x="3" y="7"/>
                  </a:lnTo>
                  <a:lnTo>
                    <a:pt x="0" y="12"/>
                  </a:lnTo>
                  <a:lnTo>
                    <a:pt x="0" y="18"/>
                  </a:lnTo>
                  <a:lnTo>
                    <a:pt x="0" y="22"/>
                  </a:lnTo>
                  <a:lnTo>
                    <a:pt x="3" y="28"/>
                  </a:lnTo>
                  <a:lnTo>
                    <a:pt x="6" y="31"/>
                  </a:lnTo>
                  <a:lnTo>
                    <a:pt x="9" y="34"/>
                  </a:lnTo>
                  <a:lnTo>
                    <a:pt x="13" y="3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103"/>
            <p:cNvSpPr>
              <a:spLocks/>
            </p:cNvSpPr>
            <p:nvPr/>
          </p:nvSpPr>
          <p:spPr bwMode="auto">
            <a:xfrm>
              <a:off x="7099301" y="1214438"/>
              <a:ext cx="41275" cy="53975"/>
            </a:xfrm>
            <a:custGeom>
              <a:avLst/>
              <a:gdLst>
                <a:gd name="T0" fmla="*/ 13 w 26"/>
                <a:gd name="T1" fmla="*/ 34 h 34"/>
                <a:gd name="T2" fmla="*/ 17 w 26"/>
                <a:gd name="T3" fmla="*/ 34 h 34"/>
                <a:gd name="T4" fmla="*/ 20 w 26"/>
                <a:gd name="T5" fmla="*/ 31 h 34"/>
                <a:gd name="T6" fmla="*/ 23 w 26"/>
                <a:gd name="T7" fmla="*/ 28 h 34"/>
                <a:gd name="T8" fmla="*/ 25 w 26"/>
                <a:gd name="T9" fmla="*/ 22 h 34"/>
                <a:gd name="T10" fmla="*/ 26 w 26"/>
                <a:gd name="T11" fmla="*/ 18 h 34"/>
                <a:gd name="T12" fmla="*/ 25 w 26"/>
                <a:gd name="T13" fmla="*/ 12 h 34"/>
                <a:gd name="T14" fmla="*/ 23 w 26"/>
                <a:gd name="T15" fmla="*/ 7 h 34"/>
                <a:gd name="T16" fmla="*/ 20 w 26"/>
                <a:gd name="T17" fmla="*/ 3 h 34"/>
                <a:gd name="T18" fmla="*/ 17 w 26"/>
                <a:gd name="T19" fmla="*/ 0 h 34"/>
                <a:gd name="T20" fmla="*/ 13 w 26"/>
                <a:gd name="T21" fmla="*/ 0 h 34"/>
                <a:gd name="T22" fmla="*/ 9 w 26"/>
                <a:gd name="T23" fmla="*/ 0 h 34"/>
                <a:gd name="T24" fmla="*/ 6 w 26"/>
                <a:gd name="T25" fmla="*/ 3 h 34"/>
                <a:gd name="T26" fmla="*/ 3 w 26"/>
                <a:gd name="T27" fmla="*/ 7 h 34"/>
                <a:gd name="T28" fmla="*/ 0 w 26"/>
                <a:gd name="T29" fmla="*/ 12 h 34"/>
                <a:gd name="T30" fmla="*/ 0 w 26"/>
                <a:gd name="T31" fmla="*/ 18 h 34"/>
                <a:gd name="T32" fmla="*/ 0 w 26"/>
                <a:gd name="T33" fmla="*/ 22 h 34"/>
                <a:gd name="T34" fmla="*/ 3 w 26"/>
                <a:gd name="T35" fmla="*/ 28 h 34"/>
                <a:gd name="T36" fmla="*/ 6 w 26"/>
                <a:gd name="T37" fmla="*/ 31 h 34"/>
                <a:gd name="T38" fmla="*/ 9 w 26"/>
                <a:gd name="T39" fmla="*/ 34 h 34"/>
                <a:gd name="T40" fmla="*/ 13 w 26"/>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4">
                  <a:moveTo>
                    <a:pt x="13" y="34"/>
                  </a:moveTo>
                  <a:lnTo>
                    <a:pt x="17" y="34"/>
                  </a:lnTo>
                  <a:lnTo>
                    <a:pt x="20" y="31"/>
                  </a:lnTo>
                  <a:lnTo>
                    <a:pt x="23" y="28"/>
                  </a:lnTo>
                  <a:lnTo>
                    <a:pt x="25" y="22"/>
                  </a:lnTo>
                  <a:lnTo>
                    <a:pt x="26" y="18"/>
                  </a:lnTo>
                  <a:lnTo>
                    <a:pt x="25" y="12"/>
                  </a:lnTo>
                  <a:lnTo>
                    <a:pt x="23" y="7"/>
                  </a:lnTo>
                  <a:lnTo>
                    <a:pt x="20" y="3"/>
                  </a:lnTo>
                  <a:lnTo>
                    <a:pt x="17" y="0"/>
                  </a:lnTo>
                  <a:lnTo>
                    <a:pt x="13" y="0"/>
                  </a:lnTo>
                  <a:lnTo>
                    <a:pt x="9" y="0"/>
                  </a:lnTo>
                  <a:lnTo>
                    <a:pt x="6" y="3"/>
                  </a:lnTo>
                  <a:lnTo>
                    <a:pt x="3" y="7"/>
                  </a:lnTo>
                  <a:lnTo>
                    <a:pt x="0" y="12"/>
                  </a:lnTo>
                  <a:lnTo>
                    <a:pt x="0" y="18"/>
                  </a:lnTo>
                  <a:lnTo>
                    <a:pt x="0" y="22"/>
                  </a:lnTo>
                  <a:lnTo>
                    <a:pt x="3" y="28"/>
                  </a:lnTo>
                  <a:lnTo>
                    <a:pt x="6" y="31"/>
                  </a:lnTo>
                  <a:lnTo>
                    <a:pt x="9" y="34"/>
                  </a:lnTo>
                  <a:lnTo>
                    <a:pt x="13" y="3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6" name="Freeform 104"/>
            <p:cNvSpPr>
              <a:spLocks/>
            </p:cNvSpPr>
            <p:nvPr/>
          </p:nvSpPr>
          <p:spPr bwMode="auto">
            <a:xfrm>
              <a:off x="7275513" y="1050926"/>
              <a:ext cx="187325" cy="269875"/>
            </a:xfrm>
            <a:custGeom>
              <a:avLst/>
              <a:gdLst>
                <a:gd name="T0" fmla="*/ 60 w 118"/>
                <a:gd name="T1" fmla="*/ 170 h 170"/>
                <a:gd name="T2" fmla="*/ 78 w 118"/>
                <a:gd name="T3" fmla="*/ 165 h 170"/>
                <a:gd name="T4" fmla="*/ 94 w 118"/>
                <a:gd name="T5" fmla="*/ 153 h 170"/>
                <a:gd name="T6" fmla="*/ 107 w 118"/>
                <a:gd name="T7" fmla="*/ 134 h 170"/>
                <a:gd name="T8" fmla="*/ 115 w 118"/>
                <a:gd name="T9" fmla="*/ 112 h 170"/>
                <a:gd name="T10" fmla="*/ 118 w 118"/>
                <a:gd name="T11" fmla="*/ 85 h 170"/>
                <a:gd name="T12" fmla="*/ 115 w 118"/>
                <a:gd name="T13" fmla="*/ 58 h 170"/>
                <a:gd name="T14" fmla="*/ 107 w 118"/>
                <a:gd name="T15" fmla="*/ 34 h 170"/>
                <a:gd name="T16" fmla="*/ 94 w 118"/>
                <a:gd name="T17" fmla="*/ 17 h 170"/>
                <a:gd name="T18" fmla="*/ 78 w 118"/>
                <a:gd name="T19" fmla="*/ 5 h 170"/>
                <a:gd name="T20" fmla="*/ 60 w 118"/>
                <a:gd name="T21" fmla="*/ 0 h 170"/>
                <a:gd name="T22" fmla="*/ 40 w 118"/>
                <a:gd name="T23" fmla="*/ 5 h 170"/>
                <a:gd name="T24" fmla="*/ 26 w 118"/>
                <a:gd name="T25" fmla="*/ 17 h 170"/>
                <a:gd name="T26" fmla="*/ 12 w 118"/>
                <a:gd name="T27" fmla="*/ 34 h 170"/>
                <a:gd name="T28" fmla="*/ 3 w 118"/>
                <a:gd name="T29" fmla="*/ 58 h 170"/>
                <a:gd name="T30" fmla="*/ 0 w 118"/>
                <a:gd name="T31" fmla="*/ 85 h 170"/>
                <a:gd name="T32" fmla="*/ 3 w 118"/>
                <a:gd name="T33" fmla="*/ 112 h 170"/>
                <a:gd name="T34" fmla="*/ 12 w 118"/>
                <a:gd name="T35" fmla="*/ 134 h 170"/>
                <a:gd name="T36" fmla="*/ 26 w 118"/>
                <a:gd name="T37" fmla="*/ 153 h 170"/>
                <a:gd name="T38" fmla="*/ 40 w 118"/>
                <a:gd name="T39" fmla="*/ 165 h 170"/>
                <a:gd name="T40" fmla="*/ 60 w 118"/>
                <a:gd name="T41"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 h="170">
                  <a:moveTo>
                    <a:pt x="60" y="170"/>
                  </a:moveTo>
                  <a:lnTo>
                    <a:pt x="78" y="165"/>
                  </a:lnTo>
                  <a:lnTo>
                    <a:pt x="94" y="153"/>
                  </a:lnTo>
                  <a:lnTo>
                    <a:pt x="107" y="134"/>
                  </a:lnTo>
                  <a:lnTo>
                    <a:pt x="115" y="112"/>
                  </a:lnTo>
                  <a:lnTo>
                    <a:pt x="118" y="85"/>
                  </a:lnTo>
                  <a:lnTo>
                    <a:pt x="115" y="58"/>
                  </a:lnTo>
                  <a:lnTo>
                    <a:pt x="107" y="34"/>
                  </a:lnTo>
                  <a:lnTo>
                    <a:pt x="94" y="17"/>
                  </a:lnTo>
                  <a:lnTo>
                    <a:pt x="78" y="5"/>
                  </a:lnTo>
                  <a:lnTo>
                    <a:pt x="60" y="0"/>
                  </a:lnTo>
                  <a:lnTo>
                    <a:pt x="40" y="5"/>
                  </a:lnTo>
                  <a:lnTo>
                    <a:pt x="26" y="17"/>
                  </a:lnTo>
                  <a:lnTo>
                    <a:pt x="12" y="34"/>
                  </a:lnTo>
                  <a:lnTo>
                    <a:pt x="3" y="58"/>
                  </a:lnTo>
                  <a:lnTo>
                    <a:pt x="0" y="85"/>
                  </a:lnTo>
                  <a:lnTo>
                    <a:pt x="3" y="112"/>
                  </a:lnTo>
                  <a:lnTo>
                    <a:pt x="12" y="134"/>
                  </a:lnTo>
                  <a:lnTo>
                    <a:pt x="26" y="153"/>
                  </a:lnTo>
                  <a:lnTo>
                    <a:pt x="40" y="165"/>
                  </a:lnTo>
                  <a:lnTo>
                    <a:pt x="60" y="17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105"/>
            <p:cNvSpPr>
              <a:spLocks noEditPoints="1"/>
            </p:cNvSpPr>
            <p:nvPr/>
          </p:nvSpPr>
          <p:spPr bwMode="auto">
            <a:xfrm>
              <a:off x="7269163" y="1041401"/>
              <a:ext cx="203200" cy="288925"/>
            </a:xfrm>
            <a:custGeom>
              <a:avLst/>
              <a:gdLst>
                <a:gd name="T0" fmla="*/ 82 w 128"/>
                <a:gd name="T1" fmla="*/ 179 h 182"/>
                <a:gd name="T2" fmla="*/ 103 w 128"/>
                <a:gd name="T3" fmla="*/ 167 h 182"/>
                <a:gd name="T4" fmla="*/ 117 w 128"/>
                <a:gd name="T5" fmla="*/ 143 h 182"/>
                <a:gd name="T6" fmla="*/ 123 w 128"/>
                <a:gd name="T7" fmla="*/ 125 h 182"/>
                <a:gd name="T8" fmla="*/ 128 w 128"/>
                <a:gd name="T9" fmla="*/ 94 h 182"/>
                <a:gd name="T10" fmla="*/ 123 w 128"/>
                <a:gd name="T11" fmla="*/ 60 h 182"/>
                <a:gd name="T12" fmla="*/ 111 w 128"/>
                <a:gd name="T13" fmla="*/ 33 h 182"/>
                <a:gd name="T14" fmla="*/ 100 w 128"/>
                <a:gd name="T15" fmla="*/ 18 h 182"/>
                <a:gd name="T16" fmla="*/ 85 w 128"/>
                <a:gd name="T17" fmla="*/ 6 h 182"/>
                <a:gd name="T18" fmla="*/ 62 w 128"/>
                <a:gd name="T19" fmla="*/ 0 h 182"/>
                <a:gd name="T20" fmla="*/ 46 w 128"/>
                <a:gd name="T21" fmla="*/ 3 h 182"/>
                <a:gd name="T22" fmla="*/ 25 w 128"/>
                <a:gd name="T23" fmla="*/ 15 h 182"/>
                <a:gd name="T24" fmla="*/ 9 w 128"/>
                <a:gd name="T25" fmla="*/ 37 h 182"/>
                <a:gd name="T26" fmla="*/ 3 w 128"/>
                <a:gd name="T27" fmla="*/ 57 h 182"/>
                <a:gd name="T28" fmla="*/ 0 w 128"/>
                <a:gd name="T29" fmla="*/ 106 h 182"/>
                <a:gd name="T30" fmla="*/ 9 w 128"/>
                <a:gd name="T31" fmla="*/ 137 h 182"/>
                <a:gd name="T32" fmla="*/ 19 w 128"/>
                <a:gd name="T33" fmla="*/ 153 h 182"/>
                <a:gd name="T34" fmla="*/ 39 w 128"/>
                <a:gd name="T35" fmla="*/ 171 h 182"/>
                <a:gd name="T36" fmla="*/ 53 w 128"/>
                <a:gd name="T37" fmla="*/ 180 h 182"/>
                <a:gd name="T38" fmla="*/ 77 w 128"/>
                <a:gd name="T39" fmla="*/ 180 h 182"/>
                <a:gd name="T40" fmla="*/ 50 w 128"/>
                <a:gd name="T41" fmla="*/ 168 h 182"/>
                <a:gd name="T42" fmla="*/ 42 w 128"/>
                <a:gd name="T43" fmla="*/ 168 h 182"/>
                <a:gd name="T44" fmla="*/ 40 w 128"/>
                <a:gd name="T45" fmla="*/ 162 h 182"/>
                <a:gd name="T46" fmla="*/ 44 w 128"/>
                <a:gd name="T47" fmla="*/ 165 h 182"/>
                <a:gd name="T48" fmla="*/ 25 w 128"/>
                <a:gd name="T49" fmla="*/ 147 h 182"/>
                <a:gd name="T50" fmla="*/ 15 w 128"/>
                <a:gd name="T51" fmla="*/ 139 h 182"/>
                <a:gd name="T52" fmla="*/ 18 w 128"/>
                <a:gd name="T53" fmla="*/ 136 h 182"/>
                <a:gd name="T54" fmla="*/ 21 w 128"/>
                <a:gd name="T55" fmla="*/ 140 h 182"/>
                <a:gd name="T56" fmla="*/ 12 w 128"/>
                <a:gd name="T57" fmla="*/ 109 h 182"/>
                <a:gd name="T58" fmla="*/ 12 w 128"/>
                <a:gd name="T59" fmla="*/ 75 h 182"/>
                <a:gd name="T60" fmla="*/ 9 w 128"/>
                <a:gd name="T61" fmla="*/ 58 h 182"/>
                <a:gd name="T62" fmla="*/ 15 w 128"/>
                <a:gd name="T63" fmla="*/ 60 h 182"/>
                <a:gd name="T64" fmla="*/ 15 w 128"/>
                <a:gd name="T65" fmla="*/ 63 h 182"/>
                <a:gd name="T66" fmla="*/ 27 w 128"/>
                <a:gd name="T67" fmla="*/ 36 h 182"/>
                <a:gd name="T68" fmla="*/ 46 w 128"/>
                <a:gd name="T69" fmla="*/ 18 h 182"/>
                <a:gd name="T70" fmla="*/ 52 w 128"/>
                <a:gd name="T71" fmla="*/ 8 h 182"/>
                <a:gd name="T72" fmla="*/ 56 w 128"/>
                <a:gd name="T73" fmla="*/ 14 h 182"/>
                <a:gd name="T74" fmla="*/ 53 w 128"/>
                <a:gd name="T75" fmla="*/ 14 h 182"/>
                <a:gd name="T76" fmla="*/ 77 w 128"/>
                <a:gd name="T77" fmla="*/ 14 h 182"/>
                <a:gd name="T78" fmla="*/ 86 w 128"/>
                <a:gd name="T79" fmla="*/ 12 h 182"/>
                <a:gd name="T80" fmla="*/ 88 w 128"/>
                <a:gd name="T81" fmla="*/ 18 h 182"/>
                <a:gd name="T82" fmla="*/ 83 w 128"/>
                <a:gd name="T83" fmla="*/ 15 h 182"/>
                <a:gd name="T84" fmla="*/ 103 w 128"/>
                <a:gd name="T85" fmla="*/ 35 h 182"/>
                <a:gd name="T86" fmla="*/ 100 w 128"/>
                <a:gd name="T87" fmla="*/ 30 h 182"/>
                <a:gd name="T88" fmla="*/ 106 w 128"/>
                <a:gd name="T89" fmla="*/ 32 h 182"/>
                <a:gd name="T90" fmla="*/ 106 w 128"/>
                <a:gd name="T91" fmla="*/ 42 h 182"/>
                <a:gd name="T92" fmla="*/ 114 w 128"/>
                <a:gd name="T93" fmla="*/ 72 h 182"/>
                <a:gd name="T94" fmla="*/ 111 w 128"/>
                <a:gd name="T95" fmla="*/ 122 h 182"/>
                <a:gd name="T96" fmla="*/ 113 w 128"/>
                <a:gd name="T97" fmla="*/ 119 h 182"/>
                <a:gd name="T98" fmla="*/ 117 w 128"/>
                <a:gd name="T99" fmla="*/ 124 h 182"/>
                <a:gd name="T100" fmla="*/ 107 w 128"/>
                <a:gd name="T101" fmla="*/ 133 h 182"/>
                <a:gd name="T102" fmla="*/ 92 w 128"/>
                <a:gd name="T103" fmla="*/ 156 h 182"/>
                <a:gd name="T104" fmla="*/ 71 w 128"/>
                <a:gd name="T105" fmla="*/ 168 h 182"/>
                <a:gd name="T106" fmla="*/ 74 w 128"/>
                <a:gd name="T107" fmla="*/ 168 h 182"/>
                <a:gd name="T108" fmla="*/ 76 w 128"/>
                <a:gd name="T109" fmla="*/ 174 h 182"/>
                <a:gd name="T110" fmla="*/ 62 w 128"/>
                <a:gd name="T111" fmla="*/ 17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182">
                  <a:moveTo>
                    <a:pt x="77" y="180"/>
                  </a:moveTo>
                  <a:lnTo>
                    <a:pt x="82" y="179"/>
                  </a:lnTo>
                  <a:lnTo>
                    <a:pt x="92" y="174"/>
                  </a:lnTo>
                  <a:lnTo>
                    <a:pt x="103" y="167"/>
                  </a:lnTo>
                  <a:lnTo>
                    <a:pt x="110" y="156"/>
                  </a:lnTo>
                  <a:lnTo>
                    <a:pt x="117" y="143"/>
                  </a:lnTo>
                  <a:lnTo>
                    <a:pt x="123" y="130"/>
                  </a:lnTo>
                  <a:lnTo>
                    <a:pt x="123" y="125"/>
                  </a:lnTo>
                  <a:lnTo>
                    <a:pt x="126" y="109"/>
                  </a:lnTo>
                  <a:lnTo>
                    <a:pt x="128" y="94"/>
                  </a:lnTo>
                  <a:lnTo>
                    <a:pt x="126" y="75"/>
                  </a:lnTo>
                  <a:lnTo>
                    <a:pt x="123" y="60"/>
                  </a:lnTo>
                  <a:lnTo>
                    <a:pt x="117" y="45"/>
                  </a:lnTo>
                  <a:lnTo>
                    <a:pt x="111" y="33"/>
                  </a:lnTo>
                  <a:lnTo>
                    <a:pt x="109" y="29"/>
                  </a:lnTo>
                  <a:lnTo>
                    <a:pt x="100" y="18"/>
                  </a:lnTo>
                  <a:lnTo>
                    <a:pt x="89" y="9"/>
                  </a:lnTo>
                  <a:lnTo>
                    <a:pt x="85" y="6"/>
                  </a:lnTo>
                  <a:lnTo>
                    <a:pt x="74" y="2"/>
                  </a:lnTo>
                  <a:lnTo>
                    <a:pt x="62" y="0"/>
                  </a:lnTo>
                  <a:lnTo>
                    <a:pt x="50" y="2"/>
                  </a:lnTo>
                  <a:lnTo>
                    <a:pt x="46" y="3"/>
                  </a:lnTo>
                  <a:lnTo>
                    <a:pt x="36" y="8"/>
                  </a:lnTo>
                  <a:lnTo>
                    <a:pt x="25" y="15"/>
                  </a:lnTo>
                  <a:lnTo>
                    <a:pt x="16" y="26"/>
                  </a:lnTo>
                  <a:lnTo>
                    <a:pt x="9" y="37"/>
                  </a:lnTo>
                  <a:lnTo>
                    <a:pt x="4" y="52"/>
                  </a:lnTo>
                  <a:lnTo>
                    <a:pt x="3" y="57"/>
                  </a:lnTo>
                  <a:lnTo>
                    <a:pt x="0" y="72"/>
                  </a:lnTo>
                  <a:lnTo>
                    <a:pt x="0" y="106"/>
                  </a:lnTo>
                  <a:lnTo>
                    <a:pt x="3" y="122"/>
                  </a:lnTo>
                  <a:lnTo>
                    <a:pt x="9" y="137"/>
                  </a:lnTo>
                  <a:lnTo>
                    <a:pt x="12" y="141"/>
                  </a:lnTo>
                  <a:lnTo>
                    <a:pt x="19" y="153"/>
                  </a:lnTo>
                  <a:lnTo>
                    <a:pt x="28" y="164"/>
                  </a:lnTo>
                  <a:lnTo>
                    <a:pt x="39" y="171"/>
                  </a:lnTo>
                  <a:lnTo>
                    <a:pt x="43" y="174"/>
                  </a:lnTo>
                  <a:lnTo>
                    <a:pt x="53" y="180"/>
                  </a:lnTo>
                  <a:lnTo>
                    <a:pt x="67" y="182"/>
                  </a:lnTo>
                  <a:lnTo>
                    <a:pt x="77" y="180"/>
                  </a:lnTo>
                  <a:close/>
                  <a:moveTo>
                    <a:pt x="62" y="170"/>
                  </a:moveTo>
                  <a:lnTo>
                    <a:pt x="50" y="168"/>
                  </a:lnTo>
                  <a:lnTo>
                    <a:pt x="40" y="162"/>
                  </a:lnTo>
                  <a:lnTo>
                    <a:pt x="42" y="168"/>
                  </a:lnTo>
                  <a:lnTo>
                    <a:pt x="44" y="165"/>
                  </a:lnTo>
                  <a:lnTo>
                    <a:pt x="40" y="162"/>
                  </a:lnTo>
                  <a:lnTo>
                    <a:pt x="42" y="168"/>
                  </a:lnTo>
                  <a:lnTo>
                    <a:pt x="44" y="165"/>
                  </a:lnTo>
                  <a:lnTo>
                    <a:pt x="34" y="158"/>
                  </a:lnTo>
                  <a:lnTo>
                    <a:pt x="25" y="147"/>
                  </a:lnTo>
                  <a:lnTo>
                    <a:pt x="18" y="136"/>
                  </a:lnTo>
                  <a:lnTo>
                    <a:pt x="15" y="139"/>
                  </a:lnTo>
                  <a:lnTo>
                    <a:pt x="21" y="140"/>
                  </a:lnTo>
                  <a:lnTo>
                    <a:pt x="18" y="136"/>
                  </a:lnTo>
                  <a:lnTo>
                    <a:pt x="15" y="139"/>
                  </a:lnTo>
                  <a:lnTo>
                    <a:pt x="21" y="140"/>
                  </a:lnTo>
                  <a:lnTo>
                    <a:pt x="15" y="125"/>
                  </a:lnTo>
                  <a:lnTo>
                    <a:pt x="12" y="109"/>
                  </a:lnTo>
                  <a:lnTo>
                    <a:pt x="10" y="94"/>
                  </a:lnTo>
                  <a:lnTo>
                    <a:pt x="12" y="75"/>
                  </a:lnTo>
                  <a:lnTo>
                    <a:pt x="15" y="60"/>
                  </a:lnTo>
                  <a:lnTo>
                    <a:pt x="9" y="58"/>
                  </a:lnTo>
                  <a:lnTo>
                    <a:pt x="15" y="63"/>
                  </a:lnTo>
                  <a:lnTo>
                    <a:pt x="15" y="60"/>
                  </a:lnTo>
                  <a:lnTo>
                    <a:pt x="9" y="58"/>
                  </a:lnTo>
                  <a:lnTo>
                    <a:pt x="15" y="63"/>
                  </a:lnTo>
                  <a:lnTo>
                    <a:pt x="19" y="48"/>
                  </a:lnTo>
                  <a:lnTo>
                    <a:pt x="27" y="36"/>
                  </a:lnTo>
                  <a:lnTo>
                    <a:pt x="36" y="26"/>
                  </a:lnTo>
                  <a:lnTo>
                    <a:pt x="46" y="18"/>
                  </a:lnTo>
                  <a:lnTo>
                    <a:pt x="56" y="14"/>
                  </a:lnTo>
                  <a:lnTo>
                    <a:pt x="52" y="8"/>
                  </a:lnTo>
                  <a:lnTo>
                    <a:pt x="53" y="14"/>
                  </a:lnTo>
                  <a:lnTo>
                    <a:pt x="56" y="14"/>
                  </a:lnTo>
                  <a:lnTo>
                    <a:pt x="52" y="8"/>
                  </a:lnTo>
                  <a:lnTo>
                    <a:pt x="53" y="14"/>
                  </a:lnTo>
                  <a:lnTo>
                    <a:pt x="67" y="12"/>
                  </a:lnTo>
                  <a:lnTo>
                    <a:pt x="77" y="14"/>
                  </a:lnTo>
                  <a:lnTo>
                    <a:pt x="88" y="18"/>
                  </a:lnTo>
                  <a:lnTo>
                    <a:pt x="86" y="12"/>
                  </a:lnTo>
                  <a:lnTo>
                    <a:pt x="83" y="15"/>
                  </a:lnTo>
                  <a:lnTo>
                    <a:pt x="88" y="18"/>
                  </a:lnTo>
                  <a:lnTo>
                    <a:pt x="86" y="12"/>
                  </a:lnTo>
                  <a:lnTo>
                    <a:pt x="83" y="15"/>
                  </a:lnTo>
                  <a:lnTo>
                    <a:pt x="94" y="24"/>
                  </a:lnTo>
                  <a:lnTo>
                    <a:pt x="103" y="35"/>
                  </a:lnTo>
                  <a:lnTo>
                    <a:pt x="106" y="32"/>
                  </a:lnTo>
                  <a:lnTo>
                    <a:pt x="100" y="30"/>
                  </a:lnTo>
                  <a:lnTo>
                    <a:pt x="103" y="35"/>
                  </a:lnTo>
                  <a:lnTo>
                    <a:pt x="106" y="32"/>
                  </a:lnTo>
                  <a:lnTo>
                    <a:pt x="100" y="30"/>
                  </a:lnTo>
                  <a:lnTo>
                    <a:pt x="106" y="42"/>
                  </a:lnTo>
                  <a:lnTo>
                    <a:pt x="111" y="57"/>
                  </a:lnTo>
                  <a:lnTo>
                    <a:pt x="114" y="72"/>
                  </a:lnTo>
                  <a:lnTo>
                    <a:pt x="117" y="89"/>
                  </a:lnTo>
                  <a:lnTo>
                    <a:pt x="111" y="122"/>
                  </a:lnTo>
                  <a:lnTo>
                    <a:pt x="117" y="124"/>
                  </a:lnTo>
                  <a:lnTo>
                    <a:pt x="113" y="119"/>
                  </a:lnTo>
                  <a:lnTo>
                    <a:pt x="111" y="122"/>
                  </a:lnTo>
                  <a:lnTo>
                    <a:pt x="117" y="124"/>
                  </a:lnTo>
                  <a:lnTo>
                    <a:pt x="113" y="119"/>
                  </a:lnTo>
                  <a:lnTo>
                    <a:pt x="107" y="133"/>
                  </a:lnTo>
                  <a:lnTo>
                    <a:pt x="100" y="146"/>
                  </a:lnTo>
                  <a:lnTo>
                    <a:pt x="92" y="156"/>
                  </a:lnTo>
                  <a:lnTo>
                    <a:pt x="82" y="164"/>
                  </a:lnTo>
                  <a:lnTo>
                    <a:pt x="71" y="168"/>
                  </a:lnTo>
                  <a:lnTo>
                    <a:pt x="76" y="174"/>
                  </a:lnTo>
                  <a:lnTo>
                    <a:pt x="74" y="168"/>
                  </a:lnTo>
                  <a:lnTo>
                    <a:pt x="71" y="168"/>
                  </a:lnTo>
                  <a:lnTo>
                    <a:pt x="76" y="174"/>
                  </a:lnTo>
                  <a:lnTo>
                    <a:pt x="74" y="168"/>
                  </a:lnTo>
                  <a:lnTo>
                    <a:pt x="62" y="1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106"/>
            <p:cNvSpPr>
              <a:spLocks/>
            </p:cNvSpPr>
            <p:nvPr/>
          </p:nvSpPr>
          <p:spPr bwMode="auto">
            <a:xfrm>
              <a:off x="7313613" y="1211263"/>
              <a:ext cx="42863" cy="53975"/>
            </a:xfrm>
            <a:custGeom>
              <a:avLst/>
              <a:gdLst>
                <a:gd name="T0" fmla="*/ 14 w 27"/>
                <a:gd name="T1" fmla="*/ 34 h 34"/>
                <a:gd name="T2" fmla="*/ 18 w 27"/>
                <a:gd name="T3" fmla="*/ 34 h 34"/>
                <a:gd name="T4" fmla="*/ 22 w 27"/>
                <a:gd name="T5" fmla="*/ 32 h 34"/>
                <a:gd name="T6" fmla="*/ 24 w 27"/>
                <a:gd name="T7" fmla="*/ 27 h 34"/>
                <a:gd name="T8" fmla="*/ 27 w 27"/>
                <a:gd name="T9" fmla="*/ 23 h 34"/>
                <a:gd name="T10" fmla="*/ 27 w 27"/>
                <a:gd name="T11" fmla="*/ 17 h 34"/>
                <a:gd name="T12" fmla="*/ 27 w 27"/>
                <a:gd name="T13" fmla="*/ 12 h 34"/>
                <a:gd name="T14" fmla="*/ 24 w 27"/>
                <a:gd name="T15" fmla="*/ 6 h 34"/>
                <a:gd name="T16" fmla="*/ 22 w 27"/>
                <a:gd name="T17" fmla="*/ 3 h 34"/>
                <a:gd name="T18" fmla="*/ 18 w 27"/>
                <a:gd name="T19" fmla="*/ 0 h 34"/>
                <a:gd name="T20" fmla="*/ 14 w 27"/>
                <a:gd name="T21" fmla="*/ 0 h 34"/>
                <a:gd name="T22" fmla="*/ 9 w 27"/>
                <a:gd name="T23" fmla="*/ 0 h 34"/>
                <a:gd name="T24" fmla="*/ 6 w 27"/>
                <a:gd name="T25" fmla="*/ 3 h 34"/>
                <a:gd name="T26" fmla="*/ 3 w 27"/>
                <a:gd name="T27" fmla="*/ 6 h 34"/>
                <a:gd name="T28" fmla="*/ 2 w 27"/>
                <a:gd name="T29" fmla="*/ 12 h 34"/>
                <a:gd name="T30" fmla="*/ 0 w 27"/>
                <a:gd name="T31" fmla="*/ 17 h 34"/>
                <a:gd name="T32" fmla="*/ 2 w 27"/>
                <a:gd name="T33" fmla="*/ 23 h 34"/>
                <a:gd name="T34" fmla="*/ 3 w 27"/>
                <a:gd name="T35" fmla="*/ 27 h 34"/>
                <a:gd name="T36" fmla="*/ 6 w 27"/>
                <a:gd name="T37" fmla="*/ 32 h 34"/>
                <a:gd name="T38" fmla="*/ 9 w 27"/>
                <a:gd name="T39" fmla="*/ 34 h 34"/>
                <a:gd name="T40" fmla="*/ 14 w 27"/>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34">
                  <a:moveTo>
                    <a:pt x="14" y="34"/>
                  </a:moveTo>
                  <a:lnTo>
                    <a:pt x="18" y="34"/>
                  </a:lnTo>
                  <a:lnTo>
                    <a:pt x="22" y="32"/>
                  </a:lnTo>
                  <a:lnTo>
                    <a:pt x="24" y="27"/>
                  </a:lnTo>
                  <a:lnTo>
                    <a:pt x="27" y="23"/>
                  </a:lnTo>
                  <a:lnTo>
                    <a:pt x="27" y="17"/>
                  </a:lnTo>
                  <a:lnTo>
                    <a:pt x="27" y="12"/>
                  </a:lnTo>
                  <a:lnTo>
                    <a:pt x="24" y="6"/>
                  </a:lnTo>
                  <a:lnTo>
                    <a:pt x="22" y="3"/>
                  </a:lnTo>
                  <a:lnTo>
                    <a:pt x="18" y="0"/>
                  </a:lnTo>
                  <a:lnTo>
                    <a:pt x="14" y="0"/>
                  </a:lnTo>
                  <a:lnTo>
                    <a:pt x="9" y="0"/>
                  </a:lnTo>
                  <a:lnTo>
                    <a:pt x="6" y="3"/>
                  </a:lnTo>
                  <a:lnTo>
                    <a:pt x="3" y="6"/>
                  </a:lnTo>
                  <a:lnTo>
                    <a:pt x="2" y="12"/>
                  </a:lnTo>
                  <a:lnTo>
                    <a:pt x="0" y="17"/>
                  </a:lnTo>
                  <a:lnTo>
                    <a:pt x="2" y="23"/>
                  </a:lnTo>
                  <a:lnTo>
                    <a:pt x="3" y="27"/>
                  </a:lnTo>
                  <a:lnTo>
                    <a:pt x="6" y="32"/>
                  </a:lnTo>
                  <a:lnTo>
                    <a:pt x="9" y="34"/>
                  </a:lnTo>
                  <a:lnTo>
                    <a:pt x="14" y="3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107"/>
            <p:cNvSpPr>
              <a:spLocks/>
            </p:cNvSpPr>
            <p:nvPr/>
          </p:nvSpPr>
          <p:spPr bwMode="auto">
            <a:xfrm>
              <a:off x="7313613" y="1211263"/>
              <a:ext cx="42863" cy="53975"/>
            </a:xfrm>
            <a:custGeom>
              <a:avLst/>
              <a:gdLst>
                <a:gd name="T0" fmla="*/ 14 w 27"/>
                <a:gd name="T1" fmla="*/ 34 h 34"/>
                <a:gd name="T2" fmla="*/ 18 w 27"/>
                <a:gd name="T3" fmla="*/ 34 h 34"/>
                <a:gd name="T4" fmla="*/ 22 w 27"/>
                <a:gd name="T5" fmla="*/ 32 h 34"/>
                <a:gd name="T6" fmla="*/ 24 w 27"/>
                <a:gd name="T7" fmla="*/ 27 h 34"/>
                <a:gd name="T8" fmla="*/ 27 w 27"/>
                <a:gd name="T9" fmla="*/ 23 h 34"/>
                <a:gd name="T10" fmla="*/ 27 w 27"/>
                <a:gd name="T11" fmla="*/ 17 h 34"/>
                <a:gd name="T12" fmla="*/ 27 w 27"/>
                <a:gd name="T13" fmla="*/ 12 h 34"/>
                <a:gd name="T14" fmla="*/ 24 w 27"/>
                <a:gd name="T15" fmla="*/ 6 h 34"/>
                <a:gd name="T16" fmla="*/ 22 w 27"/>
                <a:gd name="T17" fmla="*/ 3 h 34"/>
                <a:gd name="T18" fmla="*/ 18 w 27"/>
                <a:gd name="T19" fmla="*/ 0 h 34"/>
                <a:gd name="T20" fmla="*/ 14 w 27"/>
                <a:gd name="T21" fmla="*/ 0 h 34"/>
                <a:gd name="T22" fmla="*/ 9 w 27"/>
                <a:gd name="T23" fmla="*/ 0 h 34"/>
                <a:gd name="T24" fmla="*/ 6 w 27"/>
                <a:gd name="T25" fmla="*/ 3 h 34"/>
                <a:gd name="T26" fmla="*/ 3 w 27"/>
                <a:gd name="T27" fmla="*/ 6 h 34"/>
                <a:gd name="T28" fmla="*/ 2 w 27"/>
                <a:gd name="T29" fmla="*/ 12 h 34"/>
                <a:gd name="T30" fmla="*/ 0 w 27"/>
                <a:gd name="T31" fmla="*/ 17 h 34"/>
                <a:gd name="T32" fmla="*/ 2 w 27"/>
                <a:gd name="T33" fmla="*/ 23 h 34"/>
                <a:gd name="T34" fmla="*/ 3 w 27"/>
                <a:gd name="T35" fmla="*/ 27 h 34"/>
                <a:gd name="T36" fmla="*/ 6 w 27"/>
                <a:gd name="T37" fmla="*/ 32 h 34"/>
                <a:gd name="T38" fmla="*/ 9 w 27"/>
                <a:gd name="T39" fmla="*/ 34 h 34"/>
                <a:gd name="T40" fmla="*/ 14 w 27"/>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34">
                  <a:moveTo>
                    <a:pt x="14" y="34"/>
                  </a:moveTo>
                  <a:lnTo>
                    <a:pt x="18" y="34"/>
                  </a:lnTo>
                  <a:lnTo>
                    <a:pt x="22" y="32"/>
                  </a:lnTo>
                  <a:lnTo>
                    <a:pt x="24" y="27"/>
                  </a:lnTo>
                  <a:lnTo>
                    <a:pt x="27" y="23"/>
                  </a:lnTo>
                  <a:lnTo>
                    <a:pt x="27" y="17"/>
                  </a:lnTo>
                  <a:lnTo>
                    <a:pt x="27" y="12"/>
                  </a:lnTo>
                  <a:lnTo>
                    <a:pt x="24" y="6"/>
                  </a:lnTo>
                  <a:lnTo>
                    <a:pt x="22" y="3"/>
                  </a:lnTo>
                  <a:lnTo>
                    <a:pt x="18" y="0"/>
                  </a:lnTo>
                  <a:lnTo>
                    <a:pt x="14" y="0"/>
                  </a:lnTo>
                  <a:lnTo>
                    <a:pt x="9" y="0"/>
                  </a:lnTo>
                  <a:lnTo>
                    <a:pt x="6" y="3"/>
                  </a:lnTo>
                  <a:lnTo>
                    <a:pt x="3" y="6"/>
                  </a:lnTo>
                  <a:lnTo>
                    <a:pt x="2" y="12"/>
                  </a:lnTo>
                  <a:lnTo>
                    <a:pt x="0" y="17"/>
                  </a:lnTo>
                  <a:lnTo>
                    <a:pt x="2" y="23"/>
                  </a:lnTo>
                  <a:lnTo>
                    <a:pt x="3" y="27"/>
                  </a:lnTo>
                  <a:lnTo>
                    <a:pt x="6" y="32"/>
                  </a:lnTo>
                  <a:lnTo>
                    <a:pt x="9" y="34"/>
                  </a:lnTo>
                  <a:lnTo>
                    <a:pt x="14" y="34"/>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0" name="Freeform 108"/>
            <p:cNvSpPr>
              <a:spLocks/>
            </p:cNvSpPr>
            <p:nvPr/>
          </p:nvSpPr>
          <p:spPr bwMode="auto">
            <a:xfrm>
              <a:off x="7008813" y="1031876"/>
              <a:ext cx="434975" cy="52388"/>
            </a:xfrm>
            <a:custGeom>
              <a:avLst/>
              <a:gdLst>
                <a:gd name="T0" fmla="*/ 18 w 274"/>
                <a:gd name="T1" fmla="*/ 3 h 33"/>
                <a:gd name="T2" fmla="*/ 30 w 274"/>
                <a:gd name="T3" fmla="*/ 8 h 33"/>
                <a:gd name="T4" fmla="*/ 188 w 274"/>
                <a:gd name="T5" fmla="*/ 9 h 33"/>
                <a:gd name="T6" fmla="*/ 194 w 274"/>
                <a:gd name="T7" fmla="*/ 8 h 33"/>
                <a:gd name="T8" fmla="*/ 204 w 274"/>
                <a:gd name="T9" fmla="*/ 8 h 33"/>
                <a:gd name="T10" fmla="*/ 216 w 274"/>
                <a:gd name="T11" fmla="*/ 8 h 33"/>
                <a:gd name="T12" fmla="*/ 229 w 274"/>
                <a:gd name="T13" fmla="*/ 6 h 33"/>
                <a:gd name="T14" fmla="*/ 244 w 274"/>
                <a:gd name="T15" fmla="*/ 6 h 33"/>
                <a:gd name="T16" fmla="*/ 256 w 274"/>
                <a:gd name="T17" fmla="*/ 6 h 33"/>
                <a:gd name="T18" fmla="*/ 267 w 274"/>
                <a:gd name="T19" fmla="*/ 6 h 33"/>
                <a:gd name="T20" fmla="*/ 273 w 274"/>
                <a:gd name="T21" fmla="*/ 8 h 33"/>
                <a:gd name="T22" fmla="*/ 274 w 274"/>
                <a:gd name="T23" fmla="*/ 9 h 33"/>
                <a:gd name="T24" fmla="*/ 268 w 274"/>
                <a:gd name="T25" fmla="*/ 12 h 33"/>
                <a:gd name="T26" fmla="*/ 256 w 274"/>
                <a:gd name="T27" fmla="*/ 17 h 33"/>
                <a:gd name="T28" fmla="*/ 228 w 274"/>
                <a:gd name="T29" fmla="*/ 24 h 33"/>
                <a:gd name="T30" fmla="*/ 195 w 274"/>
                <a:gd name="T31" fmla="*/ 29 h 33"/>
                <a:gd name="T32" fmla="*/ 159 w 274"/>
                <a:gd name="T33" fmla="*/ 32 h 33"/>
                <a:gd name="T34" fmla="*/ 125 w 274"/>
                <a:gd name="T35" fmla="*/ 33 h 33"/>
                <a:gd name="T36" fmla="*/ 94 w 274"/>
                <a:gd name="T37" fmla="*/ 33 h 33"/>
                <a:gd name="T38" fmla="*/ 64 w 274"/>
                <a:gd name="T39" fmla="*/ 32 h 33"/>
                <a:gd name="T40" fmla="*/ 37 w 274"/>
                <a:gd name="T41" fmla="*/ 26 h 33"/>
                <a:gd name="T42" fmla="*/ 10 w 274"/>
                <a:gd name="T43" fmla="*/ 18 h 33"/>
                <a:gd name="T44" fmla="*/ 5 w 274"/>
                <a:gd name="T45" fmla="*/ 17 h 33"/>
                <a:gd name="T46" fmla="*/ 2 w 274"/>
                <a:gd name="T47" fmla="*/ 14 h 33"/>
                <a:gd name="T48" fmla="*/ 0 w 274"/>
                <a:gd name="T49" fmla="*/ 11 h 33"/>
                <a:gd name="T50" fmla="*/ 0 w 274"/>
                <a:gd name="T51" fmla="*/ 8 h 33"/>
                <a:gd name="T52" fmla="*/ 2 w 274"/>
                <a:gd name="T53" fmla="*/ 6 h 33"/>
                <a:gd name="T54" fmla="*/ 3 w 274"/>
                <a:gd name="T55" fmla="*/ 3 h 33"/>
                <a:gd name="T56" fmla="*/ 6 w 274"/>
                <a:gd name="T57" fmla="*/ 2 h 33"/>
                <a:gd name="T58" fmla="*/ 9 w 274"/>
                <a:gd name="T59" fmla="*/ 0 h 33"/>
                <a:gd name="T60" fmla="*/ 13 w 274"/>
                <a:gd name="T61" fmla="*/ 0 h 33"/>
                <a:gd name="T62" fmla="*/ 15 w 274"/>
                <a:gd name="T63" fmla="*/ 0 h 33"/>
                <a:gd name="T64" fmla="*/ 16 w 274"/>
                <a:gd name="T65" fmla="*/ 2 h 33"/>
                <a:gd name="T66" fmla="*/ 18 w 274"/>
                <a:gd name="T6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 h="33">
                  <a:moveTo>
                    <a:pt x="18" y="3"/>
                  </a:moveTo>
                  <a:lnTo>
                    <a:pt x="30" y="8"/>
                  </a:lnTo>
                  <a:lnTo>
                    <a:pt x="188" y="9"/>
                  </a:lnTo>
                  <a:lnTo>
                    <a:pt x="194" y="8"/>
                  </a:lnTo>
                  <a:lnTo>
                    <a:pt x="204" y="8"/>
                  </a:lnTo>
                  <a:lnTo>
                    <a:pt x="216" y="8"/>
                  </a:lnTo>
                  <a:lnTo>
                    <a:pt x="229" y="6"/>
                  </a:lnTo>
                  <a:lnTo>
                    <a:pt x="244" y="6"/>
                  </a:lnTo>
                  <a:lnTo>
                    <a:pt x="256" y="6"/>
                  </a:lnTo>
                  <a:lnTo>
                    <a:pt x="267" y="6"/>
                  </a:lnTo>
                  <a:lnTo>
                    <a:pt x="273" y="8"/>
                  </a:lnTo>
                  <a:lnTo>
                    <a:pt x="274" y="9"/>
                  </a:lnTo>
                  <a:lnTo>
                    <a:pt x="268" y="12"/>
                  </a:lnTo>
                  <a:lnTo>
                    <a:pt x="256" y="17"/>
                  </a:lnTo>
                  <a:lnTo>
                    <a:pt x="228" y="24"/>
                  </a:lnTo>
                  <a:lnTo>
                    <a:pt x="195" y="29"/>
                  </a:lnTo>
                  <a:lnTo>
                    <a:pt x="159" y="32"/>
                  </a:lnTo>
                  <a:lnTo>
                    <a:pt x="125" y="33"/>
                  </a:lnTo>
                  <a:lnTo>
                    <a:pt x="94" y="33"/>
                  </a:lnTo>
                  <a:lnTo>
                    <a:pt x="64" y="32"/>
                  </a:lnTo>
                  <a:lnTo>
                    <a:pt x="37" y="26"/>
                  </a:lnTo>
                  <a:lnTo>
                    <a:pt x="10" y="18"/>
                  </a:lnTo>
                  <a:lnTo>
                    <a:pt x="5" y="17"/>
                  </a:lnTo>
                  <a:lnTo>
                    <a:pt x="2" y="14"/>
                  </a:lnTo>
                  <a:lnTo>
                    <a:pt x="0" y="11"/>
                  </a:lnTo>
                  <a:lnTo>
                    <a:pt x="0" y="8"/>
                  </a:lnTo>
                  <a:lnTo>
                    <a:pt x="2" y="6"/>
                  </a:lnTo>
                  <a:lnTo>
                    <a:pt x="3" y="3"/>
                  </a:lnTo>
                  <a:lnTo>
                    <a:pt x="6" y="2"/>
                  </a:lnTo>
                  <a:lnTo>
                    <a:pt x="9" y="0"/>
                  </a:lnTo>
                  <a:lnTo>
                    <a:pt x="13" y="0"/>
                  </a:lnTo>
                  <a:lnTo>
                    <a:pt x="15" y="0"/>
                  </a:lnTo>
                  <a:lnTo>
                    <a:pt x="16" y="2"/>
                  </a:lnTo>
                  <a:lnTo>
                    <a:pt x="18"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109"/>
            <p:cNvSpPr>
              <a:spLocks/>
            </p:cNvSpPr>
            <p:nvPr/>
          </p:nvSpPr>
          <p:spPr bwMode="auto">
            <a:xfrm>
              <a:off x="7008813" y="1031876"/>
              <a:ext cx="434975" cy="52388"/>
            </a:xfrm>
            <a:custGeom>
              <a:avLst/>
              <a:gdLst>
                <a:gd name="T0" fmla="*/ 18 w 274"/>
                <a:gd name="T1" fmla="*/ 3 h 33"/>
                <a:gd name="T2" fmla="*/ 30 w 274"/>
                <a:gd name="T3" fmla="*/ 8 h 33"/>
                <a:gd name="T4" fmla="*/ 188 w 274"/>
                <a:gd name="T5" fmla="*/ 9 h 33"/>
                <a:gd name="T6" fmla="*/ 194 w 274"/>
                <a:gd name="T7" fmla="*/ 8 h 33"/>
                <a:gd name="T8" fmla="*/ 204 w 274"/>
                <a:gd name="T9" fmla="*/ 8 h 33"/>
                <a:gd name="T10" fmla="*/ 216 w 274"/>
                <a:gd name="T11" fmla="*/ 8 h 33"/>
                <a:gd name="T12" fmla="*/ 229 w 274"/>
                <a:gd name="T13" fmla="*/ 6 h 33"/>
                <a:gd name="T14" fmla="*/ 244 w 274"/>
                <a:gd name="T15" fmla="*/ 6 h 33"/>
                <a:gd name="T16" fmla="*/ 256 w 274"/>
                <a:gd name="T17" fmla="*/ 6 h 33"/>
                <a:gd name="T18" fmla="*/ 267 w 274"/>
                <a:gd name="T19" fmla="*/ 6 h 33"/>
                <a:gd name="T20" fmla="*/ 273 w 274"/>
                <a:gd name="T21" fmla="*/ 8 h 33"/>
                <a:gd name="T22" fmla="*/ 274 w 274"/>
                <a:gd name="T23" fmla="*/ 9 h 33"/>
                <a:gd name="T24" fmla="*/ 268 w 274"/>
                <a:gd name="T25" fmla="*/ 12 h 33"/>
                <a:gd name="T26" fmla="*/ 256 w 274"/>
                <a:gd name="T27" fmla="*/ 17 h 33"/>
                <a:gd name="T28" fmla="*/ 228 w 274"/>
                <a:gd name="T29" fmla="*/ 24 h 33"/>
                <a:gd name="T30" fmla="*/ 195 w 274"/>
                <a:gd name="T31" fmla="*/ 29 h 33"/>
                <a:gd name="T32" fmla="*/ 159 w 274"/>
                <a:gd name="T33" fmla="*/ 32 h 33"/>
                <a:gd name="T34" fmla="*/ 125 w 274"/>
                <a:gd name="T35" fmla="*/ 33 h 33"/>
                <a:gd name="T36" fmla="*/ 94 w 274"/>
                <a:gd name="T37" fmla="*/ 33 h 33"/>
                <a:gd name="T38" fmla="*/ 64 w 274"/>
                <a:gd name="T39" fmla="*/ 32 h 33"/>
                <a:gd name="T40" fmla="*/ 37 w 274"/>
                <a:gd name="T41" fmla="*/ 26 h 33"/>
                <a:gd name="T42" fmla="*/ 10 w 274"/>
                <a:gd name="T43" fmla="*/ 18 h 33"/>
                <a:gd name="T44" fmla="*/ 5 w 274"/>
                <a:gd name="T45" fmla="*/ 17 h 33"/>
                <a:gd name="T46" fmla="*/ 2 w 274"/>
                <a:gd name="T47" fmla="*/ 14 h 33"/>
                <a:gd name="T48" fmla="*/ 0 w 274"/>
                <a:gd name="T49" fmla="*/ 11 h 33"/>
                <a:gd name="T50" fmla="*/ 0 w 274"/>
                <a:gd name="T51" fmla="*/ 8 h 33"/>
                <a:gd name="T52" fmla="*/ 2 w 274"/>
                <a:gd name="T53" fmla="*/ 6 h 33"/>
                <a:gd name="T54" fmla="*/ 3 w 274"/>
                <a:gd name="T55" fmla="*/ 3 h 33"/>
                <a:gd name="T56" fmla="*/ 6 w 274"/>
                <a:gd name="T57" fmla="*/ 2 h 33"/>
                <a:gd name="T58" fmla="*/ 9 w 274"/>
                <a:gd name="T59" fmla="*/ 0 h 33"/>
                <a:gd name="T60" fmla="*/ 13 w 274"/>
                <a:gd name="T61" fmla="*/ 0 h 33"/>
                <a:gd name="T62" fmla="*/ 15 w 274"/>
                <a:gd name="T63" fmla="*/ 0 h 33"/>
                <a:gd name="T64" fmla="*/ 16 w 274"/>
                <a:gd name="T65" fmla="*/ 2 h 33"/>
                <a:gd name="T66" fmla="*/ 18 w 274"/>
                <a:gd name="T67"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 h="33">
                  <a:moveTo>
                    <a:pt x="18" y="3"/>
                  </a:moveTo>
                  <a:lnTo>
                    <a:pt x="30" y="8"/>
                  </a:lnTo>
                  <a:lnTo>
                    <a:pt x="188" y="9"/>
                  </a:lnTo>
                  <a:lnTo>
                    <a:pt x="194" y="8"/>
                  </a:lnTo>
                  <a:lnTo>
                    <a:pt x="204" y="8"/>
                  </a:lnTo>
                  <a:lnTo>
                    <a:pt x="216" y="8"/>
                  </a:lnTo>
                  <a:lnTo>
                    <a:pt x="229" y="6"/>
                  </a:lnTo>
                  <a:lnTo>
                    <a:pt x="244" y="6"/>
                  </a:lnTo>
                  <a:lnTo>
                    <a:pt x="256" y="6"/>
                  </a:lnTo>
                  <a:lnTo>
                    <a:pt x="267" y="6"/>
                  </a:lnTo>
                  <a:lnTo>
                    <a:pt x="273" y="8"/>
                  </a:lnTo>
                  <a:lnTo>
                    <a:pt x="274" y="9"/>
                  </a:lnTo>
                  <a:lnTo>
                    <a:pt x="268" y="12"/>
                  </a:lnTo>
                  <a:lnTo>
                    <a:pt x="256" y="17"/>
                  </a:lnTo>
                  <a:lnTo>
                    <a:pt x="228" y="24"/>
                  </a:lnTo>
                  <a:lnTo>
                    <a:pt x="195" y="29"/>
                  </a:lnTo>
                  <a:lnTo>
                    <a:pt x="159" y="32"/>
                  </a:lnTo>
                  <a:lnTo>
                    <a:pt x="125" y="33"/>
                  </a:lnTo>
                  <a:lnTo>
                    <a:pt x="94" y="33"/>
                  </a:lnTo>
                  <a:lnTo>
                    <a:pt x="64" y="32"/>
                  </a:lnTo>
                  <a:lnTo>
                    <a:pt x="37" y="26"/>
                  </a:lnTo>
                  <a:lnTo>
                    <a:pt x="10" y="18"/>
                  </a:lnTo>
                  <a:lnTo>
                    <a:pt x="5" y="17"/>
                  </a:lnTo>
                  <a:lnTo>
                    <a:pt x="2" y="14"/>
                  </a:lnTo>
                  <a:lnTo>
                    <a:pt x="0" y="11"/>
                  </a:lnTo>
                  <a:lnTo>
                    <a:pt x="0" y="8"/>
                  </a:lnTo>
                  <a:lnTo>
                    <a:pt x="2" y="6"/>
                  </a:lnTo>
                  <a:lnTo>
                    <a:pt x="3" y="3"/>
                  </a:lnTo>
                  <a:lnTo>
                    <a:pt x="6" y="2"/>
                  </a:lnTo>
                  <a:lnTo>
                    <a:pt x="9" y="0"/>
                  </a:lnTo>
                  <a:lnTo>
                    <a:pt x="13" y="0"/>
                  </a:lnTo>
                  <a:lnTo>
                    <a:pt x="15" y="0"/>
                  </a:lnTo>
                  <a:lnTo>
                    <a:pt x="16" y="2"/>
                  </a:lnTo>
                  <a:lnTo>
                    <a:pt x="18" y="3"/>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2" name="Freeform 110"/>
            <p:cNvSpPr>
              <a:spLocks/>
            </p:cNvSpPr>
            <p:nvPr/>
          </p:nvSpPr>
          <p:spPr bwMode="auto">
            <a:xfrm>
              <a:off x="6985001" y="1473201"/>
              <a:ext cx="554038" cy="309563"/>
            </a:xfrm>
            <a:custGeom>
              <a:avLst/>
              <a:gdLst>
                <a:gd name="T0" fmla="*/ 11 w 349"/>
                <a:gd name="T1" fmla="*/ 12 h 195"/>
                <a:gd name="T2" fmla="*/ 46 w 349"/>
                <a:gd name="T3" fmla="*/ 24 h 195"/>
                <a:gd name="T4" fmla="*/ 79 w 349"/>
                <a:gd name="T5" fmla="*/ 34 h 195"/>
                <a:gd name="T6" fmla="*/ 110 w 349"/>
                <a:gd name="T7" fmla="*/ 42 h 195"/>
                <a:gd name="T8" fmla="*/ 142 w 349"/>
                <a:gd name="T9" fmla="*/ 48 h 195"/>
                <a:gd name="T10" fmla="*/ 174 w 349"/>
                <a:gd name="T11" fmla="*/ 49 h 195"/>
                <a:gd name="T12" fmla="*/ 209 w 349"/>
                <a:gd name="T13" fmla="*/ 48 h 195"/>
                <a:gd name="T14" fmla="*/ 247 w 349"/>
                <a:gd name="T15" fmla="*/ 43 h 195"/>
                <a:gd name="T16" fmla="*/ 274 w 349"/>
                <a:gd name="T17" fmla="*/ 36 h 195"/>
                <a:gd name="T18" fmla="*/ 301 w 349"/>
                <a:gd name="T19" fmla="*/ 24 h 195"/>
                <a:gd name="T20" fmla="*/ 325 w 349"/>
                <a:gd name="T21" fmla="*/ 12 h 195"/>
                <a:gd name="T22" fmla="*/ 347 w 349"/>
                <a:gd name="T23" fmla="*/ 0 h 195"/>
                <a:gd name="T24" fmla="*/ 349 w 349"/>
                <a:gd name="T25" fmla="*/ 2 h 195"/>
                <a:gd name="T26" fmla="*/ 346 w 349"/>
                <a:gd name="T27" fmla="*/ 9 h 195"/>
                <a:gd name="T28" fmla="*/ 341 w 349"/>
                <a:gd name="T29" fmla="*/ 21 h 195"/>
                <a:gd name="T30" fmla="*/ 332 w 349"/>
                <a:gd name="T31" fmla="*/ 37 h 195"/>
                <a:gd name="T32" fmla="*/ 322 w 349"/>
                <a:gd name="T33" fmla="*/ 55 h 195"/>
                <a:gd name="T34" fmla="*/ 311 w 349"/>
                <a:gd name="T35" fmla="*/ 74 h 195"/>
                <a:gd name="T36" fmla="*/ 299 w 349"/>
                <a:gd name="T37" fmla="*/ 94 h 195"/>
                <a:gd name="T38" fmla="*/ 288 w 349"/>
                <a:gd name="T39" fmla="*/ 113 h 195"/>
                <a:gd name="T40" fmla="*/ 277 w 349"/>
                <a:gd name="T41" fmla="*/ 129 h 195"/>
                <a:gd name="T42" fmla="*/ 267 w 349"/>
                <a:gd name="T43" fmla="*/ 143 h 195"/>
                <a:gd name="T44" fmla="*/ 259 w 349"/>
                <a:gd name="T45" fmla="*/ 152 h 195"/>
                <a:gd name="T46" fmla="*/ 237 w 349"/>
                <a:gd name="T47" fmla="*/ 170 h 195"/>
                <a:gd name="T48" fmla="*/ 213 w 349"/>
                <a:gd name="T49" fmla="*/ 183 h 195"/>
                <a:gd name="T50" fmla="*/ 186 w 349"/>
                <a:gd name="T51" fmla="*/ 192 h 195"/>
                <a:gd name="T52" fmla="*/ 158 w 349"/>
                <a:gd name="T53" fmla="*/ 195 h 195"/>
                <a:gd name="T54" fmla="*/ 131 w 349"/>
                <a:gd name="T55" fmla="*/ 190 h 195"/>
                <a:gd name="T56" fmla="*/ 106 w 349"/>
                <a:gd name="T57" fmla="*/ 180 h 195"/>
                <a:gd name="T58" fmla="*/ 82 w 349"/>
                <a:gd name="T59" fmla="*/ 162 h 195"/>
                <a:gd name="T60" fmla="*/ 61 w 349"/>
                <a:gd name="T61" fmla="*/ 138 h 195"/>
                <a:gd name="T62" fmla="*/ 46 w 349"/>
                <a:gd name="T63" fmla="*/ 116 h 195"/>
                <a:gd name="T64" fmla="*/ 34 w 349"/>
                <a:gd name="T65" fmla="*/ 91 h 195"/>
                <a:gd name="T66" fmla="*/ 21 w 349"/>
                <a:gd name="T67" fmla="*/ 64 h 195"/>
                <a:gd name="T68" fmla="*/ 14 w 349"/>
                <a:gd name="T69" fmla="*/ 48 h 195"/>
                <a:gd name="T70" fmla="*/ 5 w 349"/>
                <a:gd name="T71" fmla="*/ 34 h 195"/>
                <a:gd name="T72" fmla="*/ 2 w 349"/>
                <a:gd name="T73" fmla="*/ 30 h 195"/>
                <a:gd name="T74" fmla="*/ 0 w 349"/>
                <a:gd name="T75" fmla="*/ 27 h 195"/>
                <a:gd name="T76" fmla="*/ 0 w 349"/>
                <a:gd name="T77" fmla="*/ 22 h 195"/>
                <a:gd name="T78" fmla="*/ 0 w 349"/>
                <a:gd name="T79" fmla="*/ 18 h 195"/>
                <a:gd name="T80" fmla="*/ 2 w 349"/>
                <a:gd name="T81" fmla="*/ 15 h 195"/>
                <a:gd name="T82" fmla="*/ 5 w 349"/>
                <a:gd name="T83" fmla="*/ 12 h 195"/>
                <a:gd name="T84" fmla="*/ 6 w 349"/>
                <a:gd name="T85" fmla="*/ 9 h 195"/>
                <a:gd name="T86" fmla="*/ 8 w 349"/>
                <a:gd name="T87" fmla="*/ 9 h 195"/>
                <a:gd name="T88" fmla="*/ 11 w 349"/>
                <a:gd name="T89" fmla="*/ 9 h 195"/>
                <a:gd name="T90" fmla="*/ 11 w 349"/>
                <a:gd name="T91" fmla="*/ 9 h 195"/>
                <a:gd name="T92" fmla="*/ 11 w 349"/>
                <a:gd name="T93" fmla="*/ 1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9" h="195">
                  <a:moveTo>
                    <a:pt x="11" y="12"/>
                  </a:moveTo>
                  <a:lnTo>
                    <a:pt x="46" y="24"/>
                  </a:lnTo>
                  <a:lnTo>
                    <a:pt x="79" y="34"/>
                  </a:lnTo>
                  <a:lnTo>
                    <a:pt x="110" y="42"/>
                  </a:lnTo>
                  <a:lnTo>
                    <a:pt x="142" y="48"/>
                  </a:lnTo>
                  <a:lnTo>
                    <a:pt x="174" y="49"/>
                  </a:lnTo>
                  <a:lnTo>
                    <a:pt x="209" y="48"/>
                  </a:lnTo>
                  <a:lnTo>
                    <a:pt x="247" y="43"/>
                  </a:lnTo>
                  <a:lnTo>
                    <a:pt x="274" y="36"/>
                  </a:lnTo>
                  <a:lnTo>
                    <a:pt x="301" y="24"/>
                  </a:lnTo>
                  <a:lnTo>
                    <a:pt x="325" y="12"/>
                  </a:lnTo>
                  <a:lnTo>
                    <a:pt x="347" y="0"/>
                  </a:lnTo>
                  <a:lnTo>
                    <a:pt x="349" y="2"/>
                  </a:lnTo>
                  <a:lnTo>
                    <a:pt x="346" y="9"/>
                  </a:lnTo>
                  <a:lnTo>
                    <a:pt x="341" y="21"/>
                  </a:lnTo>
                  <a:lnTo>
                    <a:pt x="332" y="37"/>
                  </a:lnTo>
                  <a:lnTo>
                    <a:pt x="322" y="55"/>
                  </a:lnTo>
                  <a:lnTo>
                    <a:pt x="311" y="74"/>
                  </a:lnTo>
                  <a:lnTo>
                    <a:pt x="299" y="94"/>
                  </a:lnTo>
                  <a:lnTo>
                    <a:pt x="288" y="113"/>
                  </a:lnTo>
                  <a:lnTo>
                    <a:pt x="277" y="129"/>
                  </a:lnTo>
                  <a:lnTo>
                    <a:pt x="267" y="143"/>
                  </a:lnTo>
                  <a:lnTo>
                    <a:pt x="259" y="152"/>
                  </a:lnTo>
                  <a:lnTo>
                    <a:pt x="237" y="170"/>
                  </a:lnTo>
                  <a:lnTo>
                    <a:pt x="213" y="183"/>
                  </a:lnTo>
                  <a:lnTo>
                    <a:pt x="186" y="192"/>
                  </a:lnTo>
                  <a:lnTo>
                    <a:pt x="158" y="195"/>
                  </a:lnTo>
                  <a:lnTo>
                    <a:pt x="131" y="190"/>
                  </a:lnTo>
                  <a:lnTo>
                    <a:pt x="106" y="180"/>
                  </a:lnTo>
                  <a:lnTo>
                    <a:pt x="82" y="162"/>
                  </a:lnTo>
                  <a:lnTo>
                    <a:pt x="61" y="138"/>
                  </a:lnTo>
                  <a:lnTo>
                    <a:pt x="46" y="116"/>
                  </a:lnTo>
                  <a:lnTo>
                    <a:pt x="34" y="91"/>
                  </a:lnTo>
                  <a:lnTo>
                    <a:pt x="21" y="64"/>
                  </a:lnTo>
                  <a:lnTo>
                    <a:pt x="14" y="48"/>
                  </a:lnTo>
                  <a:lnTo>
                    <a:pt x="5" y="34"/>
                  </a:lnTo>
                  <a:lnTo>
                    <a:pt x="2" y="30"/>
                  </a:lnTo>
                  <a:lnTo>
                    <a:pt x="0" y="27"/>
                  </a:lnTo>
                  <a:lnTo>
                    <a:pt x="0" y="22"/>
                  </a:lnTo>
                  <a:lnTo>
                    <a:pt x="0" y="18"/>
                  </a:lnTo>
                  <a:lnTo>
                    <a:pt x="2" y="15"/>
                  </a:lnTo>
                  <a:lnTo>
                    <a:pt x="5" y="12"/>
                  </a:lnTo>
                  <a:lnTo>
                    <a:pt x="6" y="9"/>
                  </a:lnTo>
                  <a:lnTo>
                    <a:pt x="8" y="9"/>
                  </a:lnTo>
                  <a:lnTo>
                    <a:pt x="11" y="9"/>
                  </a:lnTo>
                  <a:lnTo>
                    <a:pt x="11" y="9"/>
                  </a:lnTo>
                  <a:lnTo>
                    <a:pt x="11"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111"/>
            <p:cNvSpPr>
              <a:spLocks noEditPoints="1"/>
            </p:cNvSpPr>
            <p:nvPr/>
          </p:nvSpPr>
          <p:spPr bwMode="auto">
            <a:xfrm>
              <a:off x="6975476" y="1463676"/>
              <a:ext cx="573088" cy="328613"/>
            </a:xfrm>
            <a:custGeom>
              <a:avLst/>
              <a:gdLst>
                <a:gd name="T0" fmla="*/ 103 w 361"/>
                <a:gd name="T1" fmla="*/ 52 h 207"/>
                <a:gd name="T2" fmla="*/ 188 w 361"/>
                <a:gd name="T3" fmla="*/ 63 h 207"/>
                <a:gd name="T4" fmla="*/ 256 w 361"/>
                <a:gd name="T5" fmla="*/ 55 h 207"/>
                <a:gd name="T6" fmla="*/ 356 w 361"/>
                <a:gd name="T7" fmla="*/ 12 h 207"/>
                <a:gd name="T8" fmla="*/ 349 w 361"/>
                <a:gd name="T9" fmla="*/ 5 h 207"/>
                <a:gd name="T10" fmla="*/ 359 w 361"/>
                <a:gd name="T11" fmla="*/ 12 h 207"/>
                <a:gd name="T12" fmla="*/ 349 w 361"/>
                <a:gd name="T13" fmla="*/ 8 h 207"/>
                <a:gd name="T14" fmla="*/ 332 w 361"/>
                <a:gd name="T15" fmla="*/ 43 h 207"/>
                <a:gd name="T16" fmla="*/ 332 w 361"/>
                <a:gd name="T17" fmla="*/ 43 h 207"/>
                <a:gd name="T18" fmla="*/ 304 w 361"/>
                <a:gd name="T19" fmla="*/ 92 h 207"/>
                <a:gd name="T20" fmla="*/ 261 w 361"/>
                <a:gd name="T21" fmla="*/ 153 h 207"/>
                <a:gd name="T22" fmla="*/ 198 w 361"/>
                <a:gd name="T23" fmla="*/ 190 h 207"/>
                <a:gd name="T24" fmla="*/ 180 w 361"/>
                <a:gd name="T25" fmla="*/ 193 h 207"/>
                <a:gd name="T26" fmla="*/ 180 w 361"/>
                <a:gd name="T27" fmla="*/ 193 h 207"/>
                <a:gd name="T28" fmla="*/ 109 w 361"/>
                <a:gd name="T29" fmla="*/ 178 h 207"/>
                <a:gd name="T30" fmla="*/ 103 w 361"/>
                <a:gd name="T31" fmla="*/ 174 h 207"/>
                <a:gd name="T32" fmla="*/ 103 w 361"/>
                <a:gd name="T33" fmla="*/ 174 h 207"/>
                <a:gd name="T34" fmla="*/ 72 w 361"/>
                <a:gd name="T35" fmla="*/ 141 h 207"/>
                <a:gd name="T36" fmla="*/ 31 w 361"/>
                <a:gd name="T37" fmla="*/ 69 h 207"/>
                <a:gd name="T38" fmla="*/ 24 w 361"/>
                <a:gd name="T39" fmla="*/ 51 h 207"/>
                <a:gd name="T40" fmla="*/ 12 w 361"/>
                <a:gd name="T41" fmla="*/ 31 h 207"/>
                <a:gd name="T42" fmla="*/ 12 w 361"/>
                <a:gd name="T43" fmla="*/ 31 h 207"/>
                <a:gd name="T44" fmla="*/ 12 w 361"/>
                <a:gd name="T45" fmla="*/ 31 h 207"/>
                <a:gd name="T46" fmla="*/ 9 w 361"/>
                <a:gd name="T47" fmla="*/ 20 h 207"/>
                <a:gd name="T48" fmla="*/ 9 w 361"/>
                <a:gd name="T49" fmla="*/ 20 h 207"/>
                <a:gd name="T50" fmla="*/ 18 w 361"/>
                <a:gd name="T51" fmla="*/ 20 h 207"/>
                <a:gd name="T52" fmla="*/ 18 w 361"/>
                <a:gd name="T53" fmla="*/ 20 h 207"/>
                <a:gd name="T54" fmla="*/ 15 w 361"/>
                <a:gd name="T55" fmla="*/ 21 h 207"/>
                <a:gd name="T56" fmla="*/ 12 w 361"/>
                <a:gd name="T57" fmla="*/ 18 h 207"/>
                <a:gd name="T58" fmla="*/ 11 w 361"/>
                <a:gd name="T59" fmla="*/ 12 h 207"/>
                <a:gd name="T60" fmla="*/ 17 w 361"/>
                <a:gd name="T61" fmla="*/ 25 h 207"/>
                <a:gd name="T62" fmla="*/ 17 w 361"/>
                <a:gd name="T63" fmla="*/ 18 h 207"/>
                <a:gd name="T64" fmla="*/ 21 w 361"/>
                <a:gd name="T65" fmla="*/ 12 h 207"/>
                <a:gd name="T66" fmla="*/ 8 w 361"/>
                <a:gd name="T67" fmla="*/ 9 h 207"/>
                <a:gd name="T68" fmla="*/ 2 w 361"/>
                <a:gd name="T69" fmla="*/ 21 h 207"/>
                <a:gd name="T70" fmla="*/ 3 w 361"/>
                <a:gd name="T71" fmla="*/ 37 h 207"/>
                <a:gd name="T72" fmla="*/ 15 w 361"/>
                <a:gd name="T73" fmla="*/ 57 h 207"/>
                <a:gd name="T74" fmla="*/ 36 w 361"/>
                <a:gd name="T75" fmla="*/ 100 h 207"/>
                <a:gd name="T76" fmla="*/ 73 w 361"/>
                <a:gd name="T77" fmla="*/ 159 h 207"/>
                <a:gd name="T78" fmla="*/ 97 w 361"/>
                <a:gd name="T79" fmla="*/ 184 h 207"/>
                <a:gd name="T80" fmla="*/ 154 w 361"/>
                <a:gd name="T81" fmla="*/ 207 h 207"/>
                <a:gd name="T82" fmla="*/ 229 w 361"/>
                <a:gd name="T83" fmla="*/ 193 h 207"/>
                <a:gd name="T84" fmla="*/ 274 w 361"/>
                <a:gd name="T85" fmla="*/ 158 h 207"/>
                <a:gd name="T86" fmla="*/ 311 w 361"/>
                <a:gd name="T87" fmla="*/ 104 h 207"/>
                <a:gd name="T88" fmla="*/ 355 w 361"/>
                <a:gd name="T89" fmla="*/ 27 h 207"/>
                <a:gd name="T90" fmla="*/ 361 w 361"/>
                <a:gd name="T91" fmla="*/ 9 h 207"/>
                <a:gd name="T92" fmla="*/ 350 w 361"/>
                <a:gd name="T93" fmla="*/ 0 h 207"/>
                <a:gd name="T94" fmla="*/ 252 w 361"/>
                <a:gd name="T95" fmla="*/ 43 h 207"/>
                <a:gd name="T96" fmla="*/ 221 w 361"/>
                <a:gd name="T97" fmla="*/ 48 h 207"/>
                <a:gd name="T98" fmla="*/ 221 w 361"/>
                <a:gd name="T99" fmla="*/ 48 h 207"/>
                <a:gd name="T100" fmla="*/ 133 w 361"/>
                <a:gd name="T101" fmla="*/ 45 h 207"/>
                <a:gd name="T102" fmla="*/ 48 w 361"/>
                <a:gd name="T103" fmla="*/ 2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1" h="207">
                  <a:moveTo>
                    <a:pt x="46" y="34"/>
                  </a:moveTo>
                  <a:lnTo>
                    <a:pt x="76" y="45"/>
                  </a:lnTo>
                  <a:lnTo>
                    <a:pt x="103" y="52"/>
                  </a:lnTo>
                  <a:lnTo>
                    <a:pt x="131" y="58"/>
                  </a:lnTo>
                  <a:lnTo>
                    <a:pt x="158" y="61"/>
                  </a:lnTo>
                  <a:lnTo>
                    <a:pt x="188" y="63"/>
                  </a:lnTo>
                  <a:lnTo>
                    <a:pt x="219" y="61"/>
                  </a:lnTo>
                  <a:lnTo>
                    <a:pt x="224" y="60"/>
                  </a:lnTo>
                  <a:lnTo>
                    <a:pt x="256" y="55"/>
                  </a:lnTo>
                  <a:lnTo>
                    <a:pt x="285" y="48"/>
                  </a:lnTo>
                  <a:lnTo>
                    <a:pt x="335" y="24"/>
                  </a:lnTo>
                  <a:lnTo>
                    <a:pt x="356" y="12"/>
                  </a:lnTo>
                  <a:lnTo>
                    <a:pt x="359" y="12"/>
                  </a:lnTo>
                  <a:lnTo>
                    <a:pt x="355" y="6"/>
                  </a:lnTo>
                  <a:lnTo>
                    <a:pt x="349" y="5"/>
                  </a:lnTo>
                  <a:lnTo>
                    <a:pt x="350" y="9"/>
                  </a:lnTo>
                  <a:lnTo>
                    <a:pt x="355" y="14"/>
                  </a:lnTo>
                  <a:lnTo>
                    <a:pt x="359" y="12"/>
                  </a:lnTo>
                  <a:lnTo>
                    <a:pt x="355" y="6"/>
                  </a:lnTo>
                  <a:lnTo>
                    <a:pt x="349" y="5"/>
                  </a:lnTo>
                  <a:lnTo>
                    <a:pt x="349" y="8"/>
                  </a:lnTo>
                  <a:lnTo>
                    <a:pt x="346" y="14"/>
                  </a:lnTo>
                  <a:lnTo>
                    <a:pt x="343" y="23"/>
                  </a:lnTo>
                  <a:lnTo>
                    <a:pt x="332" y="43"/>
                  </a:lnTo>
                  <a:lnTo>
                    <a:pt x="338" y="45"/>
                  </a:lnTo>
                  <a:lnTo>
                    <a:pt x="334" y="39"/>
                  </a:lnTo>
                  <a:lnTo>
                    <a:pt x="332" y="43"/>
                  </a:lnTo>
                  <a:lnTo>
                    <a:pt x="338" y="45"/>
                  </a:lnTo>
                  <a:lnTo>
                    <a:pt x="334" y="39"/>
                  </a:lnTo>
                  <a:lnTo>
                    <a:pt x="304" y="92"/>
                  </a:lnTo>
                  <a:lnTo>
                    <a:pt x="288" y="118"/>
                  </a:lnTo>
                  <a:lnTo>
                    <a:pt x="273" y="138"/>
                  </a:lnTo>
                  <a:lnTo>
                    <a:pt x="261" y="153"/>
                  </a:lnTo>
                  <a:lnTo>
                    <a:pt x="243" y="168"/>
                  </a:lnTo>
                  <a:lnTo>
                    <a:pt x="222" y="181"/>
                  </a:lnTo>
                  <a:lnTo>
                    <a:pt x="198" y="190"/>
                  </a:lnTo>
                  <a:lnTo>
                    <a:pt x="176" y="195"/>
                  </a:lnTo>
                  <a:lnTo>
                    <a:pt x="179" y="201"/>
                  </a:lnTo>
                  <a:lnTo>
                    <a:pt x="180" y="193"/>
                  </a:lnTo>
                  <a:lnTo>
                    <a:pt x="176" y="195"/>
                  </a:lnTo>
                  <a:lnTo>
                    <a:pt x="179" y="201"/>
                  </a:lnTo>
                  <a:lnTo>
                    <a:pt x="180" y="193"/>
                  </a:lnTo>
                  <a:lnTo>
                    <a:pt x="155" y="193"/>
                  </a:lnTo>
                  <a:lnTo>
                    <a:pt x="133" y="189"/>
                  </a:lnTo>
                  <a:lnTo>
                    <a:pt x="109" y="178"/>
                  </a:lnTo>
                  <a:lnTo>
                    <a:pt x="98" y="171"/>
                  </a:lnTo>
                  <a:lnTo>
                    <a:pt x="98" y="177"/>
                  </a:lnTo>
                  <a:lnTo>
                    <a:pt x="103" y="174"/>
                  </a:lnTo>
                  <a:lnTo>
                    <a:pt x="98" y="171"/>
                  </a:lnTo>
                  <a:lnTo>
                    <a:pt x="98" y="177"/>
                  </a:lnTo>
                  <a:lnTo>
                    <a:pt x="103" y="174"/>
                  </a:lnTo>
                  <a:lnTo>
                    <a:pt x="91" y="164"/>
                  </a:lnTo>
                  <a:lnTo>
                    <a:pt x="82" y="153"/>
                  </a:lnTo>
                  <a:lnTo>
                    <a:pt x="72" y="141"/>
                  </a:lnTo>
                  <a:lnTo>
                    <a:pt x="57" y="119"/>
                  </a:lnTo>
                  <a:lnTo>
                    <a:pt x="45" y="94"/>
                  </a:lnTo>
                  <a:lnTo>
                    <a:pt x="31" y="69"/>
                  </a:lnTo>
                  <a:lnTo>
                    <a:pt x="27" y="70"/>
                  </a:lnTo>
                  <a:lnTo>
                    <a:pt x="33" y="69"/>
                  </a:lnTo>
                  <a:lnTo>
                    <a:pt x="24" y="51"/>
                  </a:lnTo>
                  <a:lnTo>
                    <a:pt x="20" y="43"/>
                  </a:lnTo>
                  <a:lnTo>
                    <a:pt x="14" y="36"/>
                  </a:lnTo>
                  <a:lnTo>
                    <a:pt x="12" y="31"/>
                  </a:lnTo>
                  <a:lnTo>
                    <a:pt x="8" y="34"/>
                  </a:lnTo>
                  <a:lnTo>
                    <a:pt x="14" y="37"/>
                  </a:lnTo>
                  <a:lnTo>
                    <a:pt x="12" y="31"/>
                  </a:lnTo>
                  <a:lnTo>
                    <a:pt x="8" y="34"/>
                  </a:lnTo>
                  <a:lnTo>
                    <a:pt x="14" y="37"/>
                  </a:lnTo>
                  <a:lnTo>
                    <a:pt x="12" y="31"/>
                  </a:lnTo>
                  <a:lnTo>
                    <a:pt x="14" y="25"/>
                  </a:lnTo>
                  <a:lnTo>
                    <a:pt x="15" y="21"/>
                  </a:lnTo>
                  <a:lnTo>
                    <a:pt x="9" y="20"/>
                  </a:lnTo>
                  <a:lnTo>
                    <a:pt x="14" y="25"/>
                  </a:lnTo>
                  <a:lnTo>
                    <a:pt x="15" y="21"/>
                  </a:lnTo>
                  <a:lnTo>
                    <a:pt x="9" y="20"/>
                  </a:lnTo>
                  <a:lnTo>
                    <a:pt x="14" y="25"/>
                  </a:lnTo>
                  <a:lnTo>
                    <a:pt x="15" y="21"/>
                  </a:lnTo>
                  <a:lnTo>
                    <a:pt x="18" y="20"/>
                  </a:lnTo>
                  <a:lnTo>
                    <a:pt x="15" y="14"/>
                  </a:lnTo>
                  <a:lnTo>
                    <a:pt x="14" y="21"/>
                  </a:lnTo>
                  <a:lnTo>
                    <a:pt x="18" y="20"/>
                  </a:lnTo>
                  <a:lnTo>
                    <a:pt x="15" y="14"/>
                  </a:lnTo>
                  <a:lnTo>
                    <a:pt x="14" y="21"/>
                  </a:lnTo>
                  <a:lnTo>
                    <a:pt x="15" y="21"/>
                  </a:lnTo>
                  <a:lnTo>
                    <a:pt x="17" y="15"/>
                  </a:lnTo>
                  <a:lnTo>
                    <a:pt x="11" y="12"/>
                  </a:lnTo>
                  <a:lnTo>
                    <a:pt x="12" y="18"/>
                  </a:lnTo>
                  <a:lnTo>
                    <a:pt x="15" y="21"/>
                  </a:lnTo>
                  <a:lnTo>
                    <a:pt x="17" y="15"/>
                  </a:lnTo>
                  <a:lnTo>
                    <a:pt x="11" y="12"/>
                  </a:lnTo>
                  <a:lnTo>
                    <a:pt x="11" y="17"/>
                  </a:lnTo>
                  <a:lnTo>
                    <a:pt x="12" y="23"/>
                  </a:lnTo>
                  <a:lnTo>
                    <a:pt x="17" y="25"/>
                  </a:lnTo>
                  <a:lnTo>
                    <a:pt x="46" y="34"/>
                  </a:lnTo>
                  <a:close/>
                  <a:moveTo>
                    <a:pt x="17" y="12"/>
                  </a:moveTo>
                  <a:lnTo>
                    <a:pt x="17" y="18"/>
                  </a:lnTo>
                  <a:lnTo>
                    <a:pt x="23" y="21"/>
                  </a:lnTo>
                  <a:lnTo>
                    <a:pt x="23" y="17"/>
                  </a:lnTo>
                  <a:lnTo>
                    <a:pt x="21" y="12"/>
                  </a:lnTo>
                  <a:lnTo>
                    <a:pt x="17" y="8"/>
                  </a:lnTo>
                  <a:lnTo>
                    <a:pt x="11" y="8"/>
                  </a:lnTo>
                  <a:lnTo>
                    <a:pt x="8" y="9"/>
                  </a:lnTo>
                  <a:lnTo>
                    <a:pt x="6" y="14"/>
                  </a:lnTo>
                  <a:lnTo>
                    <a:pt x="3" y="17"/>
                  </a:lnTo>
                  <a:lnTo>
                    <a:pt x="2" y="21"/>
                  </a:lnTo>
                  <a:lnTo>
                    <a:pt x="0" y="27"/>
                  </a:lnTo>
                  <a:lnTo>
                    <a:pt x="2" y="33"/>
                  </a:lnTo>
                  <a:lnTo>
                    <a:pt x="3" y="37"/>
                  </a:lnTo>
                  <a:lnTo>
                    <a:pt x="8" y="45"/>
                  </a:lnTo>
                  <a:lnTo>
                    <a:pt x="11" y="49"/>
                  </a:lnTo>
                  <a:lnTo>
                    <a:pt x="15" y="57"/>
                  </a:lnTo>
                  <a:lnTo>
                    <a:pt x="23" y="72"/>
                  </a:lnTo>
                  <a:lnTo>
                    <a:pt x="15" y="58"/>
                  </a:lnTo>
                  <a:lnTo>
                    <a:pt x="36" y="100"/>
                  </a:lnTo>
                  <a:lnTo>
                    <a:pt x="48" y="125"/>
                  </a:lnTo>
                  <a:lnTo>
                    <a:pt x="63" y="147"/>
                  </a:lnTo>
                  <a:lnTo>
                    <a:pt x="73" y="159"/>
                  </a:lnTo>
                  <a:lnTo>
                    <a:pt x="85" y="173"/>
                  </a:lnTo>
                  <a:lnTo>
                    <a:pt x="94" y="180"/>
                  </a:lnTo>
                  <a:lnTo>
                    <a:pt x="97" y="184"/>
                  </a:lnTo>
                  <a:lnTo>
                    <a:pt x="107" y="192"/>
                  </a:lnTo>
                  <a:lnTo>
                    <a:pt x="131" y="202"/>
                  </a:lnTo>
                  <a:lnTo>
                    <a:pt x="154" y="207"/>
                  </a:lnTo>
                  <a:lnTo>
                    <a:pt x="183" y="207"/>
                  </a:lnTo>
                  <a:lnTo>
                    <a:pt x="206" y="202"/>
                  </a:lnTo>
                  <a:lnTo>
                    <a:pt x="229" y="193"/>
                  </a:lnTo>
                  <a:lnTo>
                    <a:pt x="250" y="180"/>
                  </a:lnTo>
                  <a:lnTo>
                    <a:pt x="270" y="164"/>
                  </a:lnTo>
                  <a:lnTo>
                    <a:pt x="274" y="158"/>
                  </a:lnTo>
                  <a:lnTo>
                    <a:pt x="280" y="150"/>
                  </a:lnTo>
                  <a:lnTo>
                    <a:pt x="295" y="129"/>
                  </a:lnTo>
                  <a:lnTo>
                    <a:pt x="311" y="104"/>
                  </a:lnTo>
                  <a:lnTo>
                    <a:pt x="341" y="51"/>
                  </a:lnTo>
                  <a:lnTo>
                    <a:pt x="344" y="48"/>
                  </a:lnTo>
                  <a:lnTo>
                    <a:pt x="355" y="27"/>
                  </a:lnTo>
                  <a:lnTo>
                    <a:pt x="358" y="18"/>
                  </a:lnTo>
                  <a:lnTo>
                    <a:pt x="361" y="12"/>
                  </a:lnTo>
                  <a:lnTo>
                    <a:pt x="361" y="9"/>
                  </a:lnTo>
                  <a:lnTo>
                    <a:pt x="359" y="3"/>
                  </a:lnTo>
                  <a:lnTo>
                    <a:pt x="355" y="0"/>
                  </a:lnTo>
                  <a:lnTo>
                    <a:pt x="350" y="0"/>
                  </a:lnTo>
                  <a:lnTo>
                    <a:pt x="328" y="12"/>
                  </a:lnTo>
                  <a:lnTo>
                    <a:pt x="277" y="36"/>
                  </a:lnTo>
                  <a:lnTo>
                    <a:pt x="252" y="43"/>
                  </a:lnTo>
                  <a:lnTo>
                    <a:pt x="216" y="48"/>
                  </a:lnTo>
                  <a:lnTo>
                    <a:pt x="219" y="54"/>
                  </a:lnTo>
                  <a:lnTo>
                    <a:pt x="221" y="48"/>
                  </a:lnTo>
                  <a:lnTo>
                    <a:pt x="216" y="48"/>
                  </a:lnTo>
                  <a:lnTo>
                    <a:pt x="219" y="54"/>
                  </a:lnTo>
                  <a:lnTo>
                    <a:pt x="221" y="48"/>
                  </a:lnTo>
                  <a:lnTo>
                    <a:pt x="189" y="49"/>
                  </a:lnTo>
                  <a:lnTo>
                    <a:pt x="160" y="48"/>
                  </a:lnTo>
                  <a:lnTo>
                    <a:pt x="133" y="45"/>
                  </a:lnTo>
                  <a:lnTo>
                    <a:pt x="104" y="39"/>
                  </a:lnTo>
                  <a:lnTo>
                    <a:pt x="78" y="31"/>
                  </a:lnTo>
                  <a:lnTo>
                    <a:pt x="48" y="21"/>
                  </a:lnTo>
                  <a:lnTo>
                    <a:pt x="17" y="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112"/>
            <p:cNvSpPr>
              <a:spLocks/>
            </p:cNvSpPr>
            <p:nvPr/>
          </p:nvSpPr>
          <p:spPr bwMode="auto">
            <a:xfrm>
              <a:off x="7110413" y="1535113"/>
              <a:ext cx="7938" cy="190500"/>
            </a:xfrm>
            <a:custGeom>
              <a:avLst/>
              <a:gdLst>
                <a:gd name="T0" fmla="*/ 0 w 5"/>
                <a:gd name="T1" fmla="*/ 0 h 120"/>
                <a:gd name="T2" fmla="*/ 5 w 5"/>
                <a:gd name="T3" fmla="*/ 120 h 120"/>
                <a:gd name="T4" fmla="*/ 0 w 5"/>
                <a:gd name="T5" fmla="*/ 0 h 120"/>
              </a:gdLst>
              <a:ahLst/>
              <a:cxnLst>
                <a:cxn ang="0">
                  <a:pos x="T0" y="T1"/>
                </a:cxn>
                <a:cxn ang="0">
                  <a:pos x="T2" y="T3"/>
                </a:cxn>
                <a:cxn ang="0">
                  <a:pos x="T4" y="T5"/>
                </a:cxn>
              </a:cxnLst>
              <a:rect l="0" t="0" r="r" b="b"/>
              <a:pathLst>
                <a:path w="5" h="120">
                  <a:moveTo>
                    <a:pt x="0" y="0"/>
                  </a:moveTo>
                  <a:lnTo>
                    <a:pt x="5" y="120"/>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Freeform 113"/>
            <p:cNvSpPr>
              <a:spLocks/>
            </p:cNvSpPr>
            <p:nvPr/>
          </p:nvSpPr>
          <p:spPr bwMode="auto">
            <a:xfrm>
              <a:off x="7212013" y="1555751"/>
              <a:ext cx="3175" cy="222250"/>
            </a:xfrm>
            <a:custGeom>
              <a:avLst/>
              <a:gdLst>
                <a:gd name="T0" fmla="*/ 0 w 2"/>
                <a:gd name="T1" fmla="*/ 0 h 140"/>
                <a:gd name="T2" fmla="*/ 2 w 2"/>
                <a:gd name="T3" fmla="*/ 140 h 140"/>
                <a:gd name="T4" fmla="*/ 0 w 2"/>
                <a:gd name="T5" fmla="*/ 0 h 140"/>
              </a:gdLst>
              <a:ahLst/>
              <a:cxnLst>
                <a:cxn ang="0">
                  <a:pos x="T0" y="T1"/>
                </a:cxn>
                <a:cxn ang="0">
                  <a:pos x="T2" y="T3"/>
                </a:cxn>
                <a:cxn ang="0">
                  <a:pos x="T4" y="T5"/>
                </a:cxn>
              </a:cxnLst>
              <a:rect l="0" t="0" r="r" b="b"/>
              <a:pathLst>
                <a:path w="2" h="140">
                  <a:moveTo>
                    <a:pt x="0" y="0"/>
                  </a:moveTo>
                  <a:lnTo>
                    <a:pt x="2" y="140"/>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Freeform 114"/>
            <p:cNvSpPr>
              <a:spLocks/>
            </p:cNvSpPr>
            <p:nvPr/>
          </p:nvSpPr>
          <p:spPr bwMode="auto">
            <a:xfrm>
              <a:off x="7326313" y="1558926"/>
              <a:ext cx="0" cy="195263"/>
            </a:xfrm>
            <a:custGeom>
              <a:avLst/>
              <a:gdLst>
                <a:gd name="T0" fmla="*/ 0 h 123"/>
                <a:gd name="T1" fmla="*/ 123 h 123"/>
                <a:gd name="T2" fmla="*/ 0 h 123"/>
              </a:gdLst>
              <a:ahLst/>
              <a:cxnLst>
                <a:cxn ang="0">
                  <a:pos x="0" y="T0"/>
                </a:cxn>
                <a:cxn ang="0">
                  <a:pos x="0" y="T1"/>
                </a:cxn>
                <a:cxn ang="0">
                  <a:pos x="0" y="T2"/>
                </a:cxn>
              </a:cxnLst>
              <a:rect l="0" t="0" r="r" b="b"/>
              <a:pathLst>
                <a:path h="123">
                  <a:moveTo>
                    <a:pt x="0" y="0"/>
                  </a:moveTo>
                  <a:lnTo>
                    <a:pt x="0" y="123"/>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Freeform 115"/>
            <p:cNvSpPr>
              <a:spLocks/>
            </p:cNvSpPr>
            <p:nvPr/>
          </p:nvSpPr>
          <p:spPr bwMode="auto">
            <a:xfrm>
              <a:off x="7423151" y="1535113"/>
              <a:ext cx="4763" cy="138113"/>
            </a:xfrm>
            <a:custGeom>
              <a:avLst/>
              <a:gdLst>
                <a:gd name="T0" fmla="*/ 0 w 3"/>
                <a:gd name="T1" fmla="*/ 0 h 87"/>
                <a:gd name="T2" fmla="*/ 3 w 3"/>
                <a:gd name="T3" fmla="*/ 87 h 87"/>
                <a:gd name="T4" fmla="*/ 0 w 3"/>
                <a:gd name="T5" fmla="*/ 0 h 87"/>
              </a:gdLst>
              <a:ahLst/>
              <a:cxnLst>
                <a:cxn ang="0">
                  <a:pos x="T0" y="T1"/>
                </a:cxn>
                <a:cxn ang="0">
                  <a:pos x="T2" y="T3"/>
                </a:cxn>
                <a:cxn ang="0">
                  <a:pos x="T4" y="T5"/>
                </a:cxn>
              </a:cxnLst>
              <a:rect l="0" t="0" r="r" b="b"/>
              <a:pathLst>
                <a:path w="3" h="87">
                  <a:moveTo>
                    <a:pt x="0" y="0"/>
                  </a:moveTo>
                  <a:lnTo>
                    <a:pt x="3" y="87"/>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Freeform 116"/>
            <p:cNvSpPr>
              <a:spLocks/>
            </p:cNvSpPr>
            <p:nvPr/>
          </p:nvSpPr>
          <p:spPr bwMode="auto">
            <a:xfrm>
              <a:off x="7037388" y="1600201"/>
              <a:ext cx="177800" cy="47625"/>
            </a:xfrm>
            <a:custGeom>
              <a:avLst/>
              <a:gdLst>
                <a:gd name="T0" fmla="*/ 0 w 112"/>
                <a:gd name="T1" fmla="*/ 0 h 30"/>
                <a:gd name="T2" fmla="*/ 112 w 112"/>
                <a:gd name="T3" fmla="*/ 30 h 30"/>
                <a:gd name="T4" fmla="*/ 0 w 112"/>
                <a:gd name="T5" fmla="*/ 0 h 30"/>
              </a:gdLst>
              <a:ahLst/>
              <a:cxnLst>
                <a:cxn ang="0">
                  <a:pos x="T0" y="T1"/>
                </a:cxn>
                <a:cxn ang="0">
                  <a:pos x="T2" y="T3"/>
                </a:cxn>
                <a:cxn ang="0">
                  <a:pos x="T4" y="T5"/>
                </a:cxn>
              </a:cxnLst>
              <a:rect l="0" t="0" r="r" b="b"/>
              <a:pathLst>
                <a:path w="112" h="30">
                  <a:moveTo>
                    <a:pt x="0" y="0"/>
                  </a:moveTo>
                  <a:lnTo>
                    <a:pt x="112" y="30"/>
                  </a:lnTo>
                  <a:lnTo>
                    <a:pt x="0" y="0"/>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Freeform 117"/>
            <p:cNvSpPr>
              <a:spLocks/>
            </p:cNvSpPr>
            <p:nvPr/>
          </p:nvSpPr>
          <p:spPr bwMode="auto">
            <a:xfrm>
              <a:off x="7219951" y="1641476"/>
              <a:ext cx="107950" cy="9525"/>
            </a:xfrm>
            <a:custGeom>
              <a:avLst/>
              <a:gdLst>
                <a:gd name="T0" fmla="*/ 0 w 68"/>
                <a:gd name="T1" fmla="*/ 6 h 6"/>
                <a:gd name="T2" fmla="*/ 68 w 68"/>
                <a:gd name="T3" fmla="*/ 0 h 6"/>
                <a:gd name="T4" fmla="*/ 0 w 68"/>
                <a:gd name="T5" fmla="*/ 6 h 6"/>
              </a:gdLst>
              <a:ahLst/>
              <a:cxnLst>
                <a:cxn ang="0">
                  <a:pos x="T0" y="T1"/>
                </a:cxn>
                <a:cxn ang="0">
                  <a:pos x="T2" y="T3"/>
                </a:cxn>
                <a:cxn ang="0">
                  <a:pos x="T4" y="T5"/>
                </a:cxn>
              </a:cxnLst>
              <a:rect l="0" t="0" r="r" b="b"/>
              <a:pathLst>
                <a:path w="68" h="6">
                  <a:moveTo>
                    <a:pt x="0" y="6"/>
                  </a:moveTo>
                  <a:lnTo>
                    <a:pt x="68" y="0"/>
                  </a:lnTo>
                  <a:lnTo>
                    <a:pt x="0" y="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118"/>
            <p:cNvSpPr>
              <a:spLocks/>
            </p:cNvSpPr>
            <p:nvPr/>
          </p:nvSpPr>
          <p:spPr bwMode="auto">
            <a:xfrm>
              <a:off x="7327901" y="1585913"/>
              <a:ext cx="149225" cy="55563"/>
            </a:xfrm>
            <a:custGeom>
              <a:avLst/>
              <a:gdLst>
                <a:gd name="T0" fmla="*/ 0 w 94"/>
                <a:gd name="T1" fmla="*/ 35 h 35"/>
                <a:gd name="T2" fmla="*/ 94 w 94"/>
                <a:gd name="T3" fmla="*/ 0 h 35"/>
                <a:gd name="T4" fmla="*/ 0 w 94"/>
                <a:gd name="T5" fmla="*/ 35 h 35"/>
              </a:gdLst>
              <a:ahLst/>
              <a:cxnLst>
                <a:cxn ang="0">
                  <a:pos x="T0" y="T1"/>
                </a:cxn>
                <a:cxn ang="0">
                  <a:pos x="T2" y="T3"/>
                </a:cxn>
                <a:cxn ang="0">
                  <a:pos x="T4" y="T5"/>
                </a:cxn>
              </a:cxnLst>
              <a:rect l="0" t="0" r="r" b="b"/>
              <a:pathLst>
                <a:path w="94" h="35">
                  <a:moveTo>
                    <a:pt x="0" y="35"/>
                  </a:moveTo>
                  <a:lnTo>
                    <a:pt x="94" y="0"/>
                  </a:lnTo>
                  <a:lnTo>
                    <a:pt x="0" y="3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2" name="Footer Placeholder 121"/>
          <p:cNvSpPr>
            <a:spLocks noGrp="1"/>
          </p:cNvSpPr>
          <p:nvPr>
            <p:ph type="ftr" sz="quarter" idx="11"/>
          </p:nvPr>
        </p:nvSpPr>
        <p:spPr/>
        <p:txBody>
          <a:bodyPr/>
          <a:lstStyle/>
          <a:p>
            <a:pPr>
              <a:defRPr/>
            </a:pPr>
            <a:r>
              <a:rPr lang="en-GB" dirty="0">
                <a:solidFill>
                  <a:prstClr val="black">
                    <a:tint val="75000"/>
                  </a:prstClr>
                </a:solidFill>
              </a:rPr>
              <a:t>8</a:t>
            </a:r>
          </a:p>
        </p:txBody>
      </p:sp>
    </p:spTree>
    <p:custDataLst>
      <p:tags r:id="rId1"/>
    </p:custDataLst>
    <p:extLst>
      <p:ext uri="{BB962C8B-B14F-4D97-AF65-F5344CB8AC3E}">
        <p14:creationId xmlns:p14="http://schemas.microsoft.com/office/powerpoint/2010/main" val="285974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80"/>
          <a:stretch/>
        </p:blipFill>
        <p:spPr bwMode="auto">
          <a:xfrm>
            <a:off x="1691680" y="332656"/>
            <a:ext cx="4787635" cy="635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pPr>
              <a:defRPr/>
            </a:pPr>
            <a:r>
              <a:rPr lang="en-GB" dirty="0">
                <a:solidFill>
                  <a:prstClr val="black">
                    <a:tint val="75000"/>
                  </a:prstClr>
                </a:solidFill>
              </a:rPr>
              <a:t>9</a:t>
            </a:r>
          </a:p>
        </p:txBody>
      </p:sp>
    </p:spTree>
    <p:custDataLst>
      <p:tags r:id="rId1"/>
    </p:custDataLst>
    <p:extLst>
      <p:ext uri="{BB962C8B-B14F-4D97-AF65-F5344CB8AC3E}">
        <p14:creationId xmlns:p14="http://schemas.microsoft.com/office/powerpoint/2010/main" val="5026510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2219</TotalTime>
  <Words>1899</Words>
  <Application>Microsoft Office PowerPoint</Application>
  <PresentationFormat>On-screen Show (4:3)</PresentationFormat>
  <Paragraphs>239</Paragraphs>
  <Slides>37</Slides>
  <Notes>28</Notes>
  <HiddenSlides>0</HiddenSlides>
  <MMClips>0</MMClips>
  <ScaleCrop>false</ScaleCrop>
  <HeadingPairs>
    <vt:vector size="6" baseType="variant">
      <vt:variant>
        <vt:lpstr>Fonts Used</vt:lpstr>
      </vt:variant>
      <vt:variant>
        <vt:i4>3</vt:i4>
      </vt:variant>
      <vt:variant>
        <vt:lpstr>Theme</vt:lpstr>
      </vt:variant>
      <vt:variant>
        <vt:i4>22</vt:i4>
      </vt:variant>
      <vt:variant>
        <vt:lpstr>Slide Titles</vt:lpstr>
      </vt:variant>
      <vt:variant>
        <vt:i4>37</vt:i4>
      </vt:variant>
    </vt:vector>
  </HeadingPairs>
  <TitlesOfParts>
    <vt:vector size="62" baseType="lpstr">
      <vt:lpstr>Arial</vt:lpstr>
      <vt:lpstr>Calibri</vt:lpstr>
      <vt:lpstr>Comic Sans MS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PowerPoint Presentation</vt:lpstr>
      <vt:lpstr>PowerPoint Presentation</vt:lpstr>
      <vt:lpstr>PowerPoint Presentation</vt:lpstr>
      <vt:lpstr>Sun intensity during the day</vt:lpstr>
      <vt:lpstr>Advantage of the sun’s  rays to our body</vt:lpstr>
      <vt:lpstr>Disadvantage of the  sun’s rays to our body</vt:lpstr>
      <vt:lpstr>Short-term effects  of the sun</vt:lpstr>
      <vt:lpstr>Long-term effects  of sun</vt:lpstr>
      <vt:lpstr>PowerPoint Presentation</vt:lpstr>
      <vt:lpstr>PowerPoint Presentation</vt:lpstr>
      <vt:lpstr>How will we do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protect our skin from the sun? </vt:lpstr>
      <vt:lpstr>What does Slip-Slap-Slop- Slide-Shade mean?  </vt:lpstr>
      <vt:lpstr>PowerPoint Presentation</vt:lpstr>
      <vt:lpstr>PowerPoint Presentation</vt:lpstr>
      <vt:lpstr>Do you have to reapply sun cream?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Nursery</dc:creator>
  <cp:lastModifiedBy>Ellen Greene</cp:lastModifiedBy>
  <cp:revision>146</cp:revision>
  <cp:lastPrinted>2016-12-07T16:39:45Z</cp:lastPrinted>
  <dcterms:created xsi:type="dcterms:W3CDTF">2016-03-25T09:00:52Z</dcterms:created>
  <dcterms:modified xsi:type="dcterms:W3CDTF">2016-12-13T11:23:33Z</dcterms:modified>
</cp:coreProperties>
</file>