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39.xml" ContentType="application/vnd.openxmlformats-officedocument.presentationml.notesSlide+xml"/>
  <Override PartName="/ppt/tags/tag42.xml" ContentType="application/vnd.openxmlformats-officedocument.presentationml.tags+xml"/>
  <Override PartName="/ppt/notesSlides/notesSlide40.xml" ContentType="application/vnd.openxmlformats-officedocument.presentationml.notesSlide+xml"/>
  <Override PartName="/ppt/tags/tag43.xml" ContentType="application/vnd.openxmlformats-officedocument.presentationml.tags+xml"/>
  <Override PartName="/ppt/notesSlides/notesSlide41.xml" ContentType="application/vnd.openxmlformats-officedocument.presentationml.notesSlide+xml"/>
  <Override PartName="/ppt/tags/tag44.xml" ContentType="application/vnd.openxmlformats-officedocument.presentationml.tags+xml"/>
  <Override PartName="/ppt/notesSlides/notesSlide42.xml" ContentType="application/vnd.openxmlformats-officedocument.presentationml.notesSlide+xml"/>
  <Override PartName="/ppt/tags/tag45.xml" ContentType="application/vnd.openxmlformats-officedocument.presentationml.tags+xml"/>
  <Override PartName="/ppt/notesSlides/notesSlide43.xml" ContentType="application/vnd.openxmlformats-officedocument.presentationml.notesSlide+xml"/>
  <Override PartName="/ppt/tags/tag46.xml" ContentType="application/vnd.openxmlformats-officedocument.presentationml.tags+xml"/>
  <Override PartName="/ppt/notesSlides/notesSlide44.xml" ContentType="application/vnd.openxmlformats-officedocument.presentationml.notesSlide+xml"/>
  <Override PartName="/ppt/tags/tag47.xml" ContentType="application/vnd.openxmlformats-officedocument.presentationml.tags+xml"/>
  <Override PartName="/ppt/notesSlides/notesSlide45.xml" ContentType="application/vnd.openxmlformats-officedocument.presentationml.notesSlide+xml"/>
  <Override PartName="/ppt/tags/tag48.xml" ContentType="application/vnd.openxmlformats-officedocument.presentationml.tags+xml"/>
  <Override PartName="/ppt/notesSlides/notesSlide46.xml" ContentType="application/vnd.openxmlformats-officedocument.presentationml.notesSlide+xml"/>
  <Override PartName="/ppt/tags/tag49.xml" ContentType="application/vnd.openxmlformats-officedocument.presentationml.tags+xml"/>
  <Override PartName="/ppt/notesSlides/notesSlide47.xml" ContentType="application/vnd.openxmlformats-officedocument.presentationml.notesSlide+xml"/>
  <Override PartName="/ppt/tags/tag50.xml" ContentType="application/vnd.openxmlformats-officedocument.presentationml.tags+xml"/>
  <Override PartName="/ppt/notesSlides/notesSlide48.xml" ContentType="application/vnd.openxmlformats-officedocument.presentationml.notesSlide+xml"/>
  <Override PartName="/ppt/tags/tag51.xml" ContentType="application/vnd.openxmlformats-officedocument.presentationml.tags+xml"/>
  <Override PartName="/ppt/notesSlides/notesSlide49.xml" ContentType="application/vnd.openxmlformats-officedocument.presentationml.notesSlide+xml"/>
  <Override PartName="/ppt/tags/tag52.xml" ContentType="application/vnd.openxmlformats-officedocument.presentationml.tags+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Lst>
  <p:notesMasterIdLst>
    <p:notesMasterId r:id="rId67"/>
  </p:notesMasterIdLst>
  <p:handoutMasterIdLst>
    <p:handoutMasterId r:id="rId68"/>
  </p:handoutMasterIdLst>
  <p:sldIdLst>
    <p:sldId id="257" r:id="rId3"/>
    <p:sldId id="260" r:id="rId4"/>
    <p:sldId id="376" r:id="rId5"/>
    <p:sldId id="377" r:id="rId6"/>
    <p:sldId id="378" r:id="rId7"/>
    <p:sldId id="379" r:id="rId8"/>
    <p:sldId id="380" r:id="rId9"/>
    <p:sldId id="381" r:id="rId10"/>
    <p:sldId id="382" r:id="rId11"/>
    <p:sldId id="383" r:id="rId12"/>
    <p:sldId id="384" r:id="rId13"/>
    <p:sldId id="385" r:id="rId14"/>
    <p:sldId id="386" r:id="rId15"/>
    <p:sldId id="387" r:id="rId16"/>
    <p:sldId id="388" r:id="rId17"/>
    <p:sldId id="389" r:id="rId18"/>
    <p:sldId id="390" r:id="rId19"/>
    <p:sldId id="391" r:id="rId20"/>
    <p:sldId id="392" r:id="rId21"/>
    <p:sldId id="393" r:id="rId22"/>
    <p:sldId id="394" r:id="rId23"/>
    <p:sldId id="395" r:id="rId24"/>
    <p:sldId id="396" r:id="rId25"/>
    <p:sldId id="397" r:id="rId26"/>
    <p:sldId id="398" r:id="rId27"/>
    <p:sldId id="399" r:id="rId28"/>
    <p:sldId id="400" r:id="rId29"/>
    <p:sldId id="359" r:id="rId30"/>
    <p:sldId id="360" r:id="rId31"/>
    <p:sldId id="361" r:id="rId32"/>
    <p:sldId id="362" r:id="rId33"/>
    <p:sldId id="365" r:id="rId34"/>
    <p:sldId id="366" r:id="rId35"/>
    <p:sldId id="367" r:id="rId36"/>
    <p:sldId id="368" r:id="rId37"/>
    <p:sldId id="369" r:id="rId38"/>
    <p:sldId id="370" r:id="rId39"/>
    <p:sldId id="371" r:id="rId40"/>
    <p:sldId id="372" r:id="rId41"/>
    <p:sldId id="373" r:id="rId42"/>
    <p:sldId id="374" r:id="rId43"/>
    <p:sldId id="375" r:id="rId44"/>
    <p:sldId id="288" r:id="rId45"/>
    <p:sldId id="289" r:id="rId46"/>
    <p:sldId id="290" r:id="rId47"/>
    <p:sldId id="291" r:id="rId48"/>
    <p:sldId id="301" r:id="rId49"/>
    <p:sldId id="293" r:id="rId50"/>
    <p:sldId id="299" r:id="rId51"/>
    <p:sldId id="294" r:id="rId52"/>
    <p:sldId id="333" r:id="rId53"/>
    <p:sldId id="350" r:id="rId54"/>
    <p:sldId id="334" r:id="rId55"/>
    <p:sldId id="336" r:id="rId56"/>
    <p:sldId id="355" r:id="rId57"/>
    <p:sldId id="358" r:id="rId58"/>
    <p:sldId id="357" r:id="rId59"/>
    <p:sldId id="339" r:id="rId60"/>
    <p:sldId id="340" r:id="rId61"/>
    <p:sldId id="341" r:id="rId62"/>
    <p:sldId id="342" r:id="rId63"/>
    <p:sldId id="343" r:id="rId64"/>
    <p:sldId id="344" r:id="rId65"/>
    <p:sldId id="345" r:id="rId66"/>
  </p:sldIdLst>
  <p:sldSz cx="9144000" cy="6858000" type="screen4x3"/>
  <p:notesSz cx="6858000"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76732" autoAdjust="0"/>
  </p:normalViewPr>
  <p:slideViewPr>
    <p:cSldViewPr>
      <p:cViewPr varScale="1">
        <p:scale>
          <a:sx n="117" d="100"/>
          <a:sy n="117" d="100"/>
        </p:scale>
        <p:origin x="-2334" y="-102"/>
      </p:cViewPr>
      <p:guideLst>
        <p:guide orient="horz" pos="2160"/>
        <p:guide pos="2880"/>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96332"/>
          </a:xfrm>
          <a:prstGeom prst="rect">
            <a:avLst/>
          </a:prstGeom>
        </p:spPr>
        <p:txBody>
          <a:bodyPr vert="horz" lIns="91440" tIns="45720" rIns="91440" bIns="45720" rtlCol="0"/>
          <a:lstStyle>
            <a:lvl1pPr algn="r">
              <a:defRPr sz="1200"/>
            </a:lvl1pPr>
          </a:lstStyle>
          <a:p>
            <a:fld id="{BB7C71F9-307A-4986-A819-47F99125B5A9}" type="datetimeFigureOut">
              <a:rPr lang="en-GB" smtClean="0"/>
              <a:t>05/12/2017</a:t>
            </a:fld>
            <a:endParaRPr lang="en-GB"/>
          </a:p>
        </p:txBody>
      </p:sp>
      <p:sp>
        <p:nvSpPr>
          <p:cNvPr id="4" name="Footer Placeholder 3"/>
          <p:cNvSpPr>
            <a:spLocks noGrp="1"/>
          </p:cNvSpPr>
          <p:nvPr>
            <p:ph type="ftr" sz="quarter" idx="2"/>
          </p:nvPr>
        </p:nvSpPr>
        <p:spPr>
          <a:xfrm>
            <a:off x="0" y="9428583"/>
            <a:ext cx="2971800"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9428583"/>
            <a:ext cx="2971800" cy="496332"/>
          </a:xfrm>
          <a:prstGeom prst="rect">
            <a:avLst/>
          </a:prstGeom>
        </p:spPr>
        <p:txBody>
          <a:bodyPr vert="horz" lIns="91440" tIns="45720" rIns="91440" bIns="45720" rtlCol="0" anchor="b"/>
          <a:lstStyle>
            <a:lvl1pPr algn="r">
              <a:defRPr sz="1200"/>
            </a:lvl1pPr>
          </a:lstStyle>
          <a:p>
            <a:fld id="{2F20D824-130D-4FA3-ABE6-D1F5D146D7F5}" type="slidenum">
              <a:rPr lang="en-GB" smtClean="0"/>
              <a:t>‹#›</a:t>
            </a:fld>
            <a:endParaRPr lang="en-GB"/>
          </a:p>
        </p:txBody>
      </p:sp>
    </p:spTree>
    <p:extLst>
      <p:ext uri="{BB962C8B-B14F-4D97-AF65-F5344CB8AC3E}">
        <p14:creationId xmlns:p14="http://schemas.microsoft.com/office/powerpoint/2010/main" val="297088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6332"/>
          </a:xfrm>
          <a:prstGeom prst="rect">
            <a:avLst/>
          </a:prstGeom>
        </p:spPr>
        <p:txBody>
          <a:bodyPr vert="horz" lIns="91440" tIns="45720" rIns="91440" bIns="45720" rtlCol="0"/>
          <a:lstStyle>
            <a:lvl1pPr algn="r">
              <a:defRPr sz="1200"/>
            </a:lvl1pPr>
          </a:lstStyle>
          <a:p>
            <a:fld id="{A407012A-287F-4D3B-8570-570229E66D03}" type="datetimeFigureOut">
              <a:rPr lang="en-GB" smtClean="0"/>
              <a:t>05/12/2017</a:t>
            </a:fld>
            <a:endParaRPr lang="en-GB"/>
          </a:p>
        </p:txBody>
      </p:sp>
      <p:sp>
        <p:nvSpPr>
          <p:cNvPr id="4" name="Slide Image Placeholder 3"/>
          <p:cNvSpPr>
            <a:spLocks noGrp="1" noRot="1" noChangeAspect="1"/>
          </p:cNvSpPr>
          <p:nvPr>
            <p:ph type="sldImg" idx="2"/>
          </p:nvPr>
        </p:nvSpPr>
        <p:spPr>
          <a:xfrm>
            <a:off x="947738"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15153"/>
            <a:ext cx="548640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71800"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28583"/>
            <a:ext cx="2971800" cy="496332"/>
          </a:xfrm>
          <a:prstGeom prst="rect">
            <a:avLst/>
          </a:prstGeom>
        </p:spPr>
        <p:txBody>
          <a:bodyPr vert="horz" lIns="91440" tIns="45720" rIns="91440" bIns="45720" rtlCol="0" anchor="b"/>
          <a:lstStyle>
            <a:lvl1pPr algn="r">
              <a:defRPr sz="1200"/>
            </a:lvl1pPr>
          </a:lstStyle>
          <a:p>
            <a:fld id="{9671BF2E-11D9-473C-823F-1419412B508A}" type="slidenum">
              <a:rPr lang="en-GB" smtClean="0"/>
              <a:t>‹#›</a:t>
            </a:fld>
            <a:endParaRPr lang="en-GB"/>
          </a:p>
        </p:txBody>
      </p:sp>
    </p:spTree>
    <p:extLst>
      <p:ext uri="{BB962C8B-B14F-4D97-AF65-F5344CB8AC3E}">
        <p14:creationId xmlns:p14="http://schemas.microsoft.com/office/powerpoint/2010/main" val="950859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921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98FAFE5D-AFDA-4345-BE5E-5D8FAB5C0046}" type="slidenum">
              <a:rPr lang="en-GB" altLang="en-US" smtClean="0">
                <a:solidFill>
                  <a:prstClr val="black"/>
                </a:solidFill>
                <a:latin typeface="Calibri" pitchFamily="34" charset="0"/>
              </a:rPr>
              <a:pPr eaLnBrk="1" hangingPunct="1">
                <a:defRPr/>
              </a:pPr>
              <a:t>1</a:t>
            </a:fld>
            <a:endParaRPr lang="en-GB" altLang="en-US">
              <a:solidFill>
                <a:prstClr val="black"/>
              </a:solidFill>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034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662EF29B-92D9-4057-9273-4CD7AE068D9F}" type="slidenum">
              <a:rPr lang="en-GB" altLang="en-US" smtClean="0">
                <a:solidFill>
                  <a:prstClr val="black"/>
                </a:solidFill>
                <a:latin typeface="Calibri" pitchFamily="34" charset="0"/>
              </a:rPr>
              <a:pPr eaLnBrk="1" hangingPunct="1">
                <a:defRPr/>
              </a:pPr>
              <a:t>10</a:t>
            </a:fld>
            <a:endParaRPr lang="en-GB" altLang="en-US">
              <a:solidFill>
                <a:prstClr val="black"/>
              </a:solidFill>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044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42F1701A-8DF4-46A9-A78B-E22AD651C25B}" type="slidenum">
              <a:rPr lang="en-GB" altLang="en-US" smtClean="0">
                <a:solidFill>
                  <a:prstClr val="black"/>
                </a:solidFill>
                <a:latin typeface="Calibri" pitchFamily="34" charset="0"/>
              </a:rPr>
              <a:pPr eaLnBrk="1" hangingPunct="1">
                <a:defRPr/>
              </a:pPr>
              <a:t>11</a:t>
            </a:fld>
            <a:endParaRPr lang="en-GB" altLang="en-US">
              <a:solidFill>
                <a:prstClr val="black"/>
              </a:solidFill>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054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00BEF940-31DC-4FBB-8157-DBCD0DF07D2E}" type="slidenum">
              <a:rPr lang="en-GB" altLang="en-US" smtClean="0">
                <a:solidFill>
                  <a:prstClr val="black"/>
                </a:solidFill>
                <a:latin typeface="Calibri" pitchFamily="34" charset="0"/>
              </a:rPr>
              <a:pPr eaLnBrk="1" hangingPunct="1">
                <a:defRPr/>
              </a:pPr>
              <a:t>12</a:t>
            </a:fld>
            <a:endParaRPr lang="en-GB" altLang="en-US">
              <a:solidFill>
                <a:prstClr val="black"/>
              </a:solidFill>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065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82BDEFAE-A755-4C5F-BC4F-A1F94DC3FF47}" type="slidenum">
              <a:rPr lang="en-GB" altLang="en-US" smtClean="0">
                <a:solidFill>
                  <a:prstClr val="black"/>
                </a:solidFill>
                <a:latin typeface="Calibri" pitchFamily="34" charset="0"/>
              </a:rPr>
              <a:pPr eaLnBrk="1" hangingPunct="1">
                <a:defRPr/>
              </a:pPr>
              <a:t>13</a:t>
            </a:fld>
            <a:endParaRPr lang="en-GB" altLang="en-US">
              <a:solidFill>
                <a:prstClr val="black"/>
              </a:solidFill>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075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A5F03EAC-9D21-44DE-9327-2E554F73E022}" type="slidenum">
              <a:rPr lang="en-GB" altLang="en-US" smtClean="0">
                <a:solidFill>
                  <a:prstClr val="black"/>
                </a:solidFill>
                <a:latin typeface="Calibri" pitchFamily="34" charset="0"/>
              </a:rPr>
              <a:pPr eaLnBrk="1" hangingPunct="1">
                <a:defRPr/>
              </a:pPr>
              <a:t>14</a:t>
            </a:fld>
            <a:endParaRPr lang="en-GB" altLang="en-US">
              <a:solidFill>
                <a:prstClr val="black"/>
              </a:solidFill>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085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3E85E6FA-67F1-48AC-8302-102033E1623A}" type="slidenum">
              <a:rPr lang="en-GB" altLang="en-US" smtClean="0">
                <a:solidFill>
                  <a:prstClr val="black"/>
                </a:solidFill>
                <a:latin typeface="Calibri" pitchFamily="34" charset="0"/>
              </a:rPr>
              <a:pPr eaLnBrk="1" hangingPunct="1">
                <a:defRPr/>
              </a:pPr>
              <a:t>15</a:t>
            </a:fld>
            <a:endParaRPr lang="en-GB" altLang="en-US">
              <a:solidFill>
                <a:prstClr val="black"/>
              </a:solidFill>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095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2EF6FAB8-F223-4363-BFAE-1F0EA1548E4D}" type="slidenum">
              <a:rPr lang="en-GB" altLang="en-US" smtClean="0">
                <a:solidFill>
                  <a:prstClr val="black"/>
                </a:solidFill>
                <a:latin typeface="Calibri" pitchFamily="34" charset="0"/>
              </a:rPr>
              <a:pPr eaLnBrk="1" hangingPunct="1">
                <a:defRPr/>
              </a:pPr>
              <a:t>16</a:t>
            </a:fld>
            <a:endParaRPr lang="en-GB" altLang="en-US">
              <a:solidFill>
                <a:prstClr val="black"/>
              </a:solidFill>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105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1D9BF64-2795-4408-BF57-772263252880}" type="slidenum">
              <a:rPr lang="en-GB" altLang="en-US" smtClean="0">
                <a:solidFill>
                  <a:prstClr val="black"/>
                </a:solidFill>
                <a:latin typeface="Calibri" pitchFamily="34" charset="0"/>
              </a:rPr>
              <a:pPr eaLnBrk="1" hangingPunct="1">
                <a:defRPr/>
              </a:pPr>
              <a:t>17</a:t>
            </a:fld>
            <a:endParaRPr lang="en-GB" altLang="en-US">
              <a:solidFill>
                <a:prstClr val="black"/>
              </a:solidFill>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116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847ED0C6-CFF9-4F77-8DAF-3A52BF555756}" type="slidenum">
              <a:rPr lang="en-GB" altLang="en-US" smtClean="0">
                <a:solidFill>
                  <a:prstClr val="black"/>
                </a:solidFill>
                <a:latin typeface="Calibri" pitchFamily="34" charset="0"/>
              </a:rPr>
              <a:pPr eaLnBrk="1" hangingPunct="1">
                <a:defRPr/>
              </a:pPr>
              <a:t>18</a:t>
            </a:fld>
            <a:endParaRPr lang="en-GB" altLang="en-US">
              <a:solidFill>
                <a:prstClr val="black"/>
              </a:solidFill>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12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BE098135-6DEA-4AFC-8E01-F3C29D280249}" type="slidenum">
              <a:rPr lang="en-GB" altLang="en-US" smtClean="0">
                <a:solidFill>
                  <a:prstClr val="black"/>
                </a:solidFill>
                <a:latin typeface="Calibri" pitchFamily="34" charset="0"/>
              </a:rPr>
              <a:pPr eaLnBrk="1" hangingPunct="1">
                <a:defRPr/>
              </a:pPr>
              <a:t>19</a:t>
            </a:fld>
            <a:endParaRPr lang="en-GB" altLang="en-US">
              <a:solidFill>
                <a:prstClr val="black"/>
              </a:solidFill>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u="sng" dirty="0"/>
              <a:t>Teachers notes</a:t>
            </a:r>
          </a:p>
          <a:p>
            <a:r>
              <a:rPr lang="en-GB" altLang="en-US" u="none" dirty="0"/>
              <a:t>You</a:t>
            </a:r>
            <a:r>
              <a:rPr lang="en-GB" altLang="en-US" u="none" baseline="0" dirty="0"/>
              <a:t> may have had a visit from one of our Cancer Focus officers, who delivered Mission 1 and 2, however today we are going to learn about Mission 3 and 4</a:t>
            </a:r>
            <a:endParaRPr lang="en-GB" altLang="en-US" u="none" dirty="0"/>
          </a:p>
          <a:p>
            <a:endParaRPr lang="en-GB" altLang="en-US" dirty="0"/>
          </a:p>
          <a:p>
            <a:r>
              <a:rPr lang="en-GB" altLang="en-US" dirty="0"/>
              <a:t>Mission</a:t>
            </a:r>
            <a:r>
              <a:rPr lang="en-GB" altLang="en-US" baseline="0" dirty="0"/>
              <a:t> 4: Take Action </a:t>
            </a:r>
          </a:p>
          <a:p>
            <a:r>
              <a:rPr lang="en-GB" altLang="en-US" baseline="0" dirty="0"/>
              <a:t>We want to say a huge congratulations to last years </a:t>
            </a:r>
            <a:r>
              <a:rPr lang="en-GB" altLang="en-US" baseline="0" dirty="0" err="1"/>
              <a:t>Smokebusters</a:t>
            </a:r>
            <a:r>
              <a:rPr lang="en-GB" altLang="en-US" baseline="0" dirty="0"/>
              <a:t> who campaigned for a ban on smoking in cars. We also want to thank the Health Minister for announcing that it would happen however we are still waiting for this law to be approved in Northern Ireland. This year we want </a:t>
            </a:r>
            <a:r>
              <a:rPr lang="en-GB" altLang="en-US" baseline="0" dirty="0" err="1"/>
              <a:t>Smokebusters</a:t>
            </a:r>
            <a:r>
              <a:rPr lang="en-GB" altLang="en-US" baseline="0" dirty="0"/>
              <a:t> to campaign and ask the Health Minister and our Assembly members to set a date in 2017 for this ban on smoking in cars. </a:t>
            </a:r>
            <a:endParaRPr lang="en-GB" altLang="en-US" dirty="0"/>
          </a:p>
        </p:txBody>
      </p:sp>
      <p:sp>
        <p:nvSpPr>
          <p:cNvPr id="952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B8347A2A-8212-42A1-9A86-C0BDC5336C16}" type="slidenum">
              <a:rPr lang="en-GB" altLang="en-US" smtClean="0">
                <a:solidFill>
                  <a:prstClr val="black"/>
                </a:solidFill>
                <a:latin typeface="Calibri" pitchFamily="34" charset="0"/>
              </a:rPr>
              <a:pPr eaLnBrk="1" hangingPunct="1">
                <a:defRPr/>
              </a:pPr>
              <a:t>2</a:t>
            </a:fld>
            <a:endParaRPr lang="en-GB" altLang="en-US">
              <a:solidFill>
                <a:prstClr val="black"/>
              </a:solidFill>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136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AEC04730-8B34-4D4E-898A-972C3DAF60F9}" type="slidenum">
              <a:rPr lang="en-GB" altLang="en-US" smtClean="0">
                <a:solidFill>
                  <a:prstClr val="black"/>
                </a:solidFill>
                <a:latin typeface="Calibri" pitchFamily="34" charset="0"/>
              </a:rPr>
              <a:pPr eaLnBrk="1" hangingPunct="1">
                <a:defRPr/>
              </a:pPr>
              <a:t>20</a:t>
            </a:fld>
            <a:endParaRPr lang="en-GB" altLang="en-US">
              <a:solidFill>
                <a:prstClr val="black"/>
              </a:solidFill>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167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6C904ED8-D591-4D55-B401-DD8269870E48}" type="slidenum">
              <a:rPr lang="en-GB" altLang="en-US" smtClean="0">
                <a:solidFill>
                  <a:prstClr val="black"/>
                </a:solidFill>
                <a:latin typeface="Calibri" pitchFamily="34" charset="0"/>
              </a:rPr>
              <a:pPr eaLnBrk="1" hangingPunct="1">
                <a:defRPr/>
              </a:pPr>
              <a:t>21</a:t>
            </a:fld>
            <a:endParaRPr lang="en-GB" altLang="en-US">
              <a:solidFill>
                <a:prstClr val="black"/>
              </a:solidFill>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177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5FDDE8EF-946D-4454-A13A-9C906E470969}" type="slidenum">
              <a:rPr lang="en-GB" altLang="en-US" smtClean="0">
                <a:solidFill>
                  <a:prstClr val="black"/>
                </a:solidFill>
                <a:latin typeface="Calibri" pitchFamily="34" charset="0"/>
              </a:rPr>
              <a:pPr eaLnBrk="1" hangingPunct="1">
                <a:defRPr/>
              </a:pPr>
              <a:t>22</a:t>
            </a:fld>
            <a:endParaRPr lang="en-GB" altLang="en-US">
              <a:solidFill>
                <a:prstClr val="black"/>
              </a:solidFill>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187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8A6A2A14-9746-469A-873B-3AAB548E40F2}" type="slidenum">
              <a:rPr lang="en-GB" altLang="en-US" smtClean="0">
                <a:solidFill>
                  <a:prstClr val="black"/>
                </a:solidFill>
                <a:latin typeface="Calibri" pitchFamily="34" charset="0"/>
              </a:rPr>
              <a:pPr eaLnBrk="1" hangingPunct="1">
                <a:defRPr/>
              </a:pPr>
              <a:t>23</a:t>
            </a:fld>
            <a:endParaRPr lang="en-GB" altLang="en-US">
              <a:solidFill>
                <a:prstClr val="black"/>
              </a:solidFill>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198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45E52AF5-2C3B-4DEF-A92B-F949BBAADC54}" type="slidenum">
              <a:rPr lang="en-GB" altLang="en-US" smtClean="0">
                <a:solidFill>
                  <a:prstClr val="black"/>
                </a:solidFill>
                <a:latin typeface="Calibri" pitchFamily="34" charset="0"/>
              </a:rPr>
              <a:pPr eaLnBrk="1" hangingPunct="1">
                <a:defRPr/>
              </a:pPr>
              <a:t>24</a:t>
            </a:fld>
            <a:endParaRPr lang="en-GB" altLang="en-US">
              <a:solidFill>
                <a:prstClr val="black"/>
              </a:solidFill>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208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CFF61594-D0E0-48A5-9931-C914480A8F7D}" type="slidenum">
              <a:rPr lang="en-GB" altLang="en-US" smtClean="0">
                <a:solidFill>
                  <a:prstClr val="black"/>
                </a:solidFill>
                <a:latin typeface="Calibri" pitchFamily="34" charset="0"/>
              </a:rPr>
              <a:pPr eaLnBrk="1" hangingPunct="1">
                <a:defRPr/>
              </a:pPr>
              <a:t>25</a:t>
            </a:fld>
            <a:endParaRPr lang="en-GB" altLang="en-US">
              <a:solidFill>
                <a:prstClr val="black"/>
              </a:solidFill>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218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DCDD9FD0-3BF2-4909-A9A2-A038B381A372}" type="slidenum">
              <a:rPr lang="en-GB" altLang="en-US" smtClean="0">
                <a:solidFill>
                  <a:prstClr val="black"/>
                </a:solidFill>
                <a:latin typeface="Calibri" pitchFamily="34" charset="0"/>
              </a:rPr>
              <a:pPr eaLnBrk="1" hangingPunct="1">
                <a:defRPr/>
              </a:pPr>
              <a:t>26</a:t>
            </a:fld>
            <a:endParaRPr lang="en-GB" altLang="en-US">
              <a:solidFill>
                <a:prstClr val="black"/>
              </a:solidFill>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Why its better to be smoke free:</a:t>
            </a:r>
          </a:p>
          <a:p>
            <a:r>
              <a:rPr lang="en-GB" altLang="en-US" dirty="0"/>
              <a:t>https://www.youtube.com/watch?v=hCC1dgmwO_4  </a:t>
            </a:r>
          </a:p>
        </p:txBody>
      </p:sp>
      <p:sp>
        <p:nvSpPr>
          <p:cNvPr id="1228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220BFFF3-CAEA-4D99-8925-F9DC90F9DD84}" type="slidenum">
              <a:rPr lang="en-GB" altLang="en-US" smtClean="0">
                <a:solidFill>
                  <a:prstClr val="black"/>
                </a:solidFill>
                <a:latin typeface="Calibri" pitchFamily="34" charset="0"/>
              </a:rPr>
              <a:pPr eaLnBrk="1" hangingPunct="1">
                <a:defRPr/>
              </a:pPr>
              <a:t>27</a:t>
            </a:fld>
            <a:endParaRPr lang="en-GB" altLang="en-US">
              <a:solidFill>
                <a:prstClr val="black"/>
              </a:solidFill>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Do you remember carrying</a:t>
            </a:r>
            <a:r>
              <a:rPr lang="en-GB" altLang="en-US" baseline="0" dirty="0"/>
              <a:t> out the roleplay activities?</a:t>
            </a:r>
            <a:endParaRPr lang="en-GB" altLang="en-US" sz="1200" dirty="0"/>
          </a:p>
          <a:p>
            <a:endParaRPr lang="en-GB" altLang="en-US" dirty="0"/>
          </a:p>
        </p:txBody>
      </p:sp>
      <p:sp>
        <p:nvSpPr>
          <p:cNvPr id="1648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C15DCF0F-7B77-4C65-938C-6259813EB5A4}" type="slidenum">
              <a:rPr lang="en-GB" altLang="en-US" smtClean="0">
                <a:latin typeface="Calibri" pitchFamily="34" charset="0"/>
              </a:rPr>
              <a:pPr eaLnBrk="1" hangingPunct="1">
                <a:defRPr/>
              </a:pPr>
              <a:t>40</a:t>
            </a:fld>
            <a:endParaRPr lang="en-GB" altLang="en-US">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1638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C3C7CC7E-F699-4C81-806C-90257B1AB0C1}" type="slidenum">
              <a:rPr lang="en-GB" altLang="en-US" smtClean="0">
                <a:latin typeface="Calibri" pitchFamily="34" charset="0"/>
              </a:rPr>
              <a:pPr eaLnBrk="1" hangingPunct="1">
                <a:defRPr/>
              </a:pPr>
              <a:t>41</a:t>
            </a:fld>
            <a:endParaRPr lang="en-GB" altLang="en-US">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962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C788C90-EB33-4588-8AD1-7B17CA1C8B71}" type="slidenum">
              <a:rPr lang="en-GB" altLang="en-US" smtClean="0">
                <a:solidFill>
                  <a:prstClr val="black"/>
                </a:solidFill>
                <a:latin typeface="Calibri" pitchFamily="34" charset="0"/>
              </a:rPr>
              <a:pPr eaLnBrk="1" hangingPunct="1">
                <a:defRPr/>
              </a:pPr>
              <a:t>3</a:t>
            </a:fld>
            <a:endParaRPr lang="en-GB" altLang="en-US">
              <a:solidFill>
                <a:prstClr val="black"/>
              </a:solidFill>
              <a:latin typeface="Calibri"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1638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C3C7CC7E-F699-4C81-806C-90257B1AB0C1}" type="slidenum">
              <a:rPr lang="en-GB" altLang="en-US" smtClean="0">
                <a:latin typeface="Calibri" pitchFamily="34" charset="0"/>
              </a:rPr>
              <a:pPr eaLnBrk="1" hangingPunct="1">
                <a:defRPr/>
              </a:pPr>
              <a:t>42</a:t>
            </a:fld>
            <a:endParaRPr lang="en-GB" altLang="en-US">
              <a:latin typeface="Calibri"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239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3031C137-BDD8-4506-942C-AB72BBE22694}" type="slidenum">
              <a:rPr lang="en-GB" altLang="en-US" smtClean="0">
                <a:solidFill>
                  <a:prstClr val="black"/>
                </a:solidFill>
                <a:latin typeface="Calibri" pitchFamily="34" charset="0"/>
              </a:rPr>
              <a:pPr eaLnBrk="1" hangingPunct="1">
                <a:defRPr/>
              </a:pPr>
              <a:t>43</a:t>
            </a:fld>
            <a:endParaRPr lang="en-GB" altLang="en-US">
              <a:solidFill>
                <a:prstClr val="black"/>
              </a:solidFill>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249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68180C5-6005-4C8A-A273-CBF032EC8E3B}" type="slidenum">
              <a:rPr lang="en-GB" altLang="en-US" smtClean="0">
                <a:solidFill>
                  <a:prstClr val="black"/>
                </a:solidFill>
                <a:latin typeface="Calibri" pitchFamily="34" charset="0"/>
              </a:rPr>
              <a:pPr eaLnBrk="1" hangingPunct="1">
                <a:defRPr/>
              </a:pPr>
              <a:t>44</a:t>
            </a:fld>
            <a:endParaRPr lang="en-GB" altLang="en-US">
              <a:solidFill>
                <a:prstClr val="black"/>
              </a:solidFill>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259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28FCFC9-047F-4E9D-B3C3-0B49592C0024}" type="slidenum">
              <a:rPr lang="en-GB" altLang="en-US" smtClean="0">
                <a:solidFill>
                  <a:prstClr val="black"/>
                </a:solidFill>
                <a:latin typeface="Calibri" pitchFamily="34" charset="0"/>
              </a:rPr>
              <a:pPr eaLnBrk="1" hangingPunct="1">
                <a:defRPr/>
              </a:pPr>
              <a:t>45</a:t>
            </a:fld>
            <a:endParaRPr lang="en-GB" altLang="en-US">
              <a:solidFill>
                <a:prstClr val="black"/>
              </a:solidFill>
              <a:latin typeface="Calibri"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Because children may still be exposed to smoke at home, young people can still be at risk.</a:t>
            </a:r>
          </a:p>
        </p:txBody>
      </p:sp>
      <p:sp>
        <p:nvSpPr>
          <p:cNvPr id="1269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8E368660-C87E-4D9A-BEF3-D460D26E2472}" type="slidenum">
              <a:rPr lang="en-GB" altLang="en-US" smtClean="0">
                <a:solidFill>
                  <a:prstClr val="black"/>
                </a:solidFill>
                <a:latin typeface="Calibri" pitchFamily="34" charset="0"/>
              </a:rPr>
              <a:pPr eaLnBrk="1" hangingPunct="1">
                <a:defRPr/>
              </a:pPr>
              <a:t>46</a:t>
            </a:fld>
            <a:endParaRPr lang="en-GB" altLang="en-US">
              <a:solidFill>
                <a:prstClr val="black"/>
              </a:solidFill>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200" b="0" i="0" u="sng" strike="noStrike" kern="1200" cap="none" spc="0" normalizeH="0" baseline="0" noProof="0" dirty="0">
                <a:ln>
                  <a:noFill/>
                </a:ln>
                <a:solidFill>
                  <a:srgbClr val="000000"/>
                </a:solidFill>
                <a:effectLst/>
                <a:uLnTx/>
                <a:uFillTx/>
                <a:latin typeface="Arial" charset="0"/>
                <a:ea typeface="+mn-ea"/>
                <a:cs typeface="+mn-cs"/>
              </a:rPr>
              <a:t>Teacher’s notes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200" b="0" i="0" u="none" strike="noStrike" kern="1200" cap="none" spc="0" normalizeH="0" baseline="0" noProof="0" dirty="0">
                <a:ln>
                  <a:noFill/>
                </a:ln>
                <a:solidFill>
                  <a:srgbClr val="000000"/>
                </a:solidFill>
                <a:effectLst/>
                <a:uLnTx/>
                <a:uFillTx/>
                <a:latin typeface="Arial" charset="0"/>
                <a:ea typeface="+mn-ea"/>
                <a:cs typeface="+mn-cs"/>
              </a:rPr>
              <a:t>From the 1</a:t>
            </a:r>
            <a:r>
              <a:rPr kumimoji="0" lang="en-GB" altLang="en-US" sz="1200" b="0" i="0" u="none" strike="noStrike" kern="1200" cap="none" spc="0" normalizeH="0" baseline="30000" noProof="0" dirty="0">
                <a:ln>
                  <a:noFill/>
                </a:ln>
                <a:solidFill>
                  <a:srgbClr val="000000"/>
                </a:solidFill>
                <a:effectLst/>
                <a:uLnTx/>
                <a:uFillTx/>
                <a:latin typeface="Arial" charset="0"/>
                <a:ea typeface="+mn-ea"/>
                <a:cs typeface="+mn-cs"/>
              </a:rPr>
              <a:t>st</a:t>
            </a:r>
            <a:r>
              <a:rPr kumimoji="0" lang="en-GB" altLang="en-US" sz="1200" b="0" i="0" u="none" strike="noStrike" kern="1200" cap="none" spc="0" normalizeH="0" baseline="0" noProof="0" dirty="0">
                <a:ln>
                  <a:noFill/>
                </a:ln>
                <a:solidFill>
                  <a:srgbClr val="000000"/>
                </a:solidFill>
                <a:effectLst/>
                <a:uLnTx/>
                <a:uFillTx/>
                <a:latin typeface="Arial" charset="0"/>
                <a:ea typeface="+mn-ea"/>
                <a:cs typeface="+mn-cs"/>
              </a:rPr>
              <a:t> October 2015, smoking in cars carrying children was banned in England and Wales. However, in Northern Ireland smoking was still allowed in cars carrying young children. Last year all </a:t>
            </a:r>
            <a:r>
              <a:rPr kumimoji="0" lang="en-GB" altLang="en-US" sz="1200" b="0" i="0" u="none" strike="noStrike" kern="1200" cap="none" spc="0" normalizeH="0" baseline="0" noProof="0" dirty="0" err="1">
                <a:ln>
                  <a:noFill/>
                </a:ln>
                <a:solidFill>
                  <a:srgbClr val="000000"/>
                </a:solidFill>
                <a:effectLst/>
                <a:uLnTx/>
                <a:uFillTx/>
                <a:latin typeface="Arial" charset="0"/>
                <a:ea typeface="+mn-ea"/>
                <a:cs typeface="+mn-cs"/>
              </a:rPr>
              <a:t>Smokebuster</a:t>
            </a:r>
            <a:r>
              <a:rPr kumimoji="0" lang="en-GB" altLang="en-US" sz="1200" b="0" i="0" u="none" strike="noStrike" kern="1200" cap="none" spc="0" normalizeH="0" baseline="0" noProof="0" dirty="0">
                <a:ln>
                  <a:noFill/>
                </a:ln>
                <a:solidFill>
                  <a:srgbClr val="000000"/>
                </a:solidFill>
                <a:effectLst/>
                <a:uLnTx/>
                <a:uFillTx/>
                <a:latin typeface="Arial" charset="0"/>
                <a:ea typeface="+mn-ea"/>
                <a:cs typeface="+mn-cs"/>
              </a:rPr>
              <a:t> members joined forces and wrote to the Health Minister for a ban on smoking in cars carrying young children in Northern Ireland.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200" b="1" i="0" u="none" strike="noStrike" kern="1200" cap="none" spc="0" normalizeH="0" baseline="0" noProof="0" dirty="0" err="1">
                <a:ln>
                  <a:noFill/>
                </a:ln>
                <a:solidFill>
                  <a:srgbClr val="000000"/>
                </a:solidFill>
                <a:effectLst/>
                <a:uLnTx/>
                <a:uFillTx/>
                <a:latin typeface="Arial" charset="0"/>
                <a:ea typeface="+mn-ea"/>
                <a:cs typeface="+mn-cs"/>
              </a:rPr>
              <a:t>Whats</a:t>
            </a:r>
            <a:r>
              <a:rPr kumimoji="0" lang="en-GB" altLang="en-US" sz="1200" b="1" i="0" u="none" strike="noStrike" kern="1200" cap="none" spc="0" normalizeH="0" baseline="0" noProof="0" dirty="0">
                <a:ln>
                  <a:noFill/>
                </a:ln>
                <a:solidFill>
                  <a:srgbClr val="000000"/>
                </a:solidFill>
                <a:effectLst/>
                <a:uLnTx/>
                <a:uFillTx/>
                <a:latin typeface="Arial" charset="0"/>
                <a:ea typeface="+mn-ea"/>
                <a:cs typeface="+mn-cs"/>
              </a:rPr>
              <a:t> happening in NI now…current???</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2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200" b="1" i="0" u="none" strike="noStrike" kern="1200" cap="none" spc="0" normalizeH="0" baseline="0" noProof="0" dirty="0">
                <a:ln>
                  <a:noFill/>
                </a:ln>
                <a:solidFill>
                  <a:prstClr val="black"/>
                </a:solidFill>
                <a:effectLst/>
                <a:uLnTx/>
                <a:uFillTx/>
                <a:latin typeface="+mn-lt"/>
                <a:ea typeface="+mn-ea"/>
                <a:cs typeface="+mn-cs"/>
              </a:rPr>
              <a:t>https://www.youtube.com/watch?v=gcMGrVxo0Wo </a:t>
            </a:r>
          </a:p>
          <a:p>
            <a:endParaRPr lang="en-GB" altLang="en-US" dirty="0"/>
          </a:p>
        </p:txBody>
      </p:sp>
      <p:sp>
        <p:nvSpPr>
          <p:cNvPr id="1290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944463EC-E83B-4AF0-986B-4A3C04BDF4C0}" type="slidenum">
              <a:rPr lang="en-GB" altLang="en-US" smtClean="0">
                <a:solidFill>
                  <a:prstClr val="black"/>
                </a:solidFill>
                <a:latin typeface="Calibri" pitchFamily="34" charset="0"/>
              </a:rPr>
              <a:pPr eaLnBrk="1" hangingPunct="1">
                <a:defRPr/>
              </a:pPr>
              <a:t>48</a:t>
            </a:fld>
            <a:endParaRPr lang="en-GB" altLang="en-US">
              <a:solidFill>
                <a:prstClr val="black"/>
              </a:solidFill>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A law to ban smoking in cars carrying children has came into effect in England and Wales.</a:t>
            </a:r>
            <a:r>
              <a:rPr lang="en-GB" sz="1200" baseline="0" dirty="0"/>
              <a:t> We want the same in Northern Ireland so last year </a:t>
            </a:r>
            <a:r>
              <a:rPr lang="en-GB" sz="1200" baseline="0" dirty="0" err="1"/>
              <a:t>Smokebuster</a:t>
            </a:r>
            <a:r>
              <a:rPr lang="en-GB" sz="1200" baseline="0" dirty="0"/>
              <a:t> members wrote 1000’s of letters to the health minister asking to ban smoking in cars carrying children within NI. As a result of this we are waiting for this law to be approved. </a:t>
            </a:r>
            <a:endParaRPr lang="en-GB" sz="1200" dirty="0"/>
          </a:p>
          <a:p>
            <a:endParaRPr lang="en-GB" dirty="0"/>
          </a:p>
        </p:txBody>
      </p:sp>
      <p:sp>
        <p:nvSpPr>
          <p:cNvPr id="4" name="Slide Number Placeholder 3"/>
          <p:cNvSpPr>
            <a:spLocks noGrp="1"/>
          </p:cNvSpPr>
          <p:nvPr>
            <p:ph type="sldNum" sz="quarter" idx="10"/>
          </p:nvPr>
        </p:nvSpPr>
        <p:spPr/>
        <p:txBody>
          <a:bodyPr/>
          <a:lstStyle/>
          <a:p>
            <a:fld id="{9671BF2E-11D9-473C-823F-1419412B508A}" type="slidenum">
              <a:rPr lang="en-GB" smtClean="0"/>
              <a:t>49</a:t>
            </a:fld>
            <a:endParaRPr lang="en-GB"/>
          </a:p>
        </p:txBody>
      </p:sp>
    </p:spTree>
    <p:extLst>
      <p:ext uri="{BB962C8B-B14F-4D97-AF65-F5344CB8AC3E}">
        <p14:creationId xmlns:p14="http://schemas.microsoft.com/office/powerpoint/2010/main" val="1860345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300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6D611CC2-FA09-4F8A-9655-8CCA9BE742B3}" type="slidenum">
              <a:rPr lang="en-GB" altLang="en-US" smtClean="0">
                <a:solidFill>
                  <a:prstClr val="black"/>
                </a:solidFill>
                <a:latin typeface="Calibri" pitchFamily="34" charset="0"/>
              </a:rPr>
              <a:pPr eaLnBrk="1" hangingPunct="1">
                <a:defRPr/>
              </a:pPr>
              <a:t>50</a:t>
            </a:fld>
            <a:endParaRPr lang="en-GB" altLang="en-US">
              <a:solidFill>
                <a:prstClr val="black"/>
              </a:solidFill>
              <a:latin typeface="Calibri"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669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8623177D-CBA3-4FDD-A871-778793298937}" type="slidenum">
              <a:rPr lang="en-GB" altLang="en-US" smtClean="0">
                <a:solidFill>
                  <a:prstClr val="black"/>
                </a:solidFill>
                <a:latin typeface="Calibri" pitchFamily="34" charset="0"/>
              </a:rPr>
              <a:pPr eaLnBrk="1" hangingPunct="1">
                <a:defRPr/>
              </a:pPr>
              <a:t>51</a:t>
            </a:fld>
            <a:endParaRPr lang="en-GB" altLang="en-US">
              <a:solidFill>
                <a:prstClr val="black"/>
              </a:solidFill>
              <a:latin typeface="Calibri"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679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D5FF8A6E-87C4-4785-B6F0-76C139762437}" type="slidenum">
              <a:rPr lang="en-GB" altLang="en-US" smtClean="0">
                <a:solidFill>
                  <a:prstClr val="black"/>
                </a:solidFill>
                <a:latin typeface="Calibri" pitchFamily="34" charset="0"/>
              </a:rPr>
              <a:pPr eaLnBrk="1" hangingPunct="1">
                <a:defRPr/>
              </a:pPr>
              <a:t>53</a:t>
            </a:fld>
            <a:endParaRPr lang="en-GB" altLang="en-US">
              <a:solidFill>
                <a:prstClr val="black"/>
              </a:solidFill>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Sam has started to wonder what must be in a cigarette that is starting to make him feel not too good.</a:t>
            </a:r>
          </a:p>
          <a:p>
            <a:r>
              <a:rPr lang="en-GB" altLang="en-US"/>
              <a:t>Is it just a piece of paper? Do they contain chemicals? What’s really in a cigarette</a:t>
            </a:r>
          </a:p>
          <a:p>
            <a:endParaRPr lang="en-GB" altLang="en-US"/>
          </a:p>
        </p:txBody>
      </p:sp>
      <p:sp>
        <p:nvSpPr>
          <p:cNvPr id="983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7C557778-6660-4C50-B102-63A51CCAE0D7}" type="slidenum">
              <a:rPr lang="en-GB" altLang="en-US" smtClean="0">
                <a:solidFill>
                  <a:prstClr val="black"/>
                </a:solidFill>
                <a:latin typeface="Calibri" pitchFamily="34" charset="0"/>
              </a:rPr>
              <a:pPr eaLnBrk="1" hangingPunct="1">
                <a:defRPr/>
              </a:pPr>
              <a:t>4</a:t>
            </a:fld>
            <a:endParaRPr lang="en-GB" altLang="en-US">
              <a:solidFill>
                <a:prstClr val="black"/>
              </a:solidFill>
              <a:latin typeface="Calibri"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699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BA2F79A1-DBA0-4DD6-A06A-5F2FB7A00410}" type="slidenum">
              <a:rPr lang="en-GB" altLang="en-US" smtClean="0">
                <a:solidFill>
                  <a:prstClr val="black"/>
                </a:solidFill>
                <a:latin typeface="Calibri" pitchFamily="34" charset="0"/>
              </a:rPr>
              <a:pPr eaLnBrk="1" hangingPunct="1">
                <a:defRPr/>
              </a:pPr>
              <a:t>54</a:t>
            </a:fld>
            <a:endParaRPr lang="en-GB" altLang="en-US">
              <a:solidFill>
                <a:prstClr val="black"/>
              </a:solidFill>
              <a:latin typeface="Calibri"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699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994FE179-02CF-4119-ACD8-41DC91CCA4D5}" type="slidenum">
              <a:rPr lang="en-GB" altLang="en-US"/>
              <a:pPr eaLnBrk="1" hangingPunct="1">
                <a:spcBef>
                  <a:spcPct val="0"/>
                </a:spcBef>
              </a:pPr>
              <a:t>55</a:t>
            </a:fld>
            <a:endParaRPr lang="en-GB" altLang="en-US"/>
          </a:p>
        </p:txBody>
      </p:sp>
    </p:spTree>
    <p:extLst>
      <p:ext uri="{BB962C8B-B14F-4D97-AF65-F5344CB8AC3E}">
        <p14:creationId xmlns:p14="http://schemas.microsoft.com/office/powerpoint/2010/main" val="31721799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710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3BDBBA8C-D8E5-4C71-A256-3BFDFE257AE8}" type="slidenum">
              <a:rPr lang="en-GB" altLang="en-US" smtClean="0">
                <a:latin typeface="Calibri" pitchFamily="34" charset="0"/>
              </a:rPr>
              <a:pPr eaLnBrk="1" hangingPunct="1">
                <a:defRPr/>
              </a:pPr>
              <a:t>56</a:t>
            </a:fld>
            <a:endParaRPr lang="en-GB" altLang="en-US">
              <a:latin typeface="Calibri"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See Activity Sheet No. 5</a:t>
            </a:r>
          </a:p>
        </p:txBody>
      </p:sp>
      <p:sp>
        <p:nvSpPr>
          <p:cNvPr id="1720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740AF25-2A1E-4CD9-9850-9F97432B18B0}" type="slidenum">
              <a:rPr lang="en-GB" altLang="en-US" smtClean="0">
                <a:latin typeface="Calibri" pitchFamily="34" charset="0"/>
              </a:rPr>
              <a:pPr eaLnBrk="1" hangingPunct="1">
                <a:defRPr/>
              </a:pPr>
              <a:t>57</a:t>
            </a:fld>
            <a:endParaRPr lang="en-GB" altLang="en-US">
              <a:latin typeface="Calibri"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We</a:t>
            </a:r>
            <a:r>
              <a:rPr lang="en-GB" altLang="en-US" baseline="0" dirty="0"/>
              <a:t> will present it to the Public Health Agency asking them to provide more signage for school gates. </a:t>
            </a:r>
            <a:endParaRPr lang="en-GB" altLang="en-US" dirty="0"/>
          </a:p>
        </p:txBody>
      </p:sp>
      <p:sp>
        <p:nvSpPr>
          <p:cNvPr id="1730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C7461A84-0C33-4F04-9C9A-41DFB6114D4A}" type="slidenum">
              <a:rPr lang="en-GB" altLang="en-US" smtClean="0">
                <a:solidFill>
                  <a:prstClr val="black"/>
                </a:solidFill>
                <a:latin typeface="Calibri" pitchFamily="34" charset="0"/>
              </a:rPr>
              <a:pPr eaLnBrk="1" hangingPunct="1">
                <a:defRPr/>
              </a:pPr>
              <a:t>58</a:t>
            </a:fld>
            <a:endParaRPr lang="en-GB" altLang="en-US">
              <a:solidFill>
                <a:prstClr val="black"/>
              </a:solidFill>
              <a:latin typeface="Calibri"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1740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D2D47B3E-F235-4666-B9CD-2EA76EFB41EF}" type="slidenum">
              <a:rPr lang="en-GB" altLang="en-US" smtClean="0">
                <a:solidFill>
                  <a:prstClr val="black"/>
                </a:solidFill>
                <a:latin typeface="Calibri" pitchFamily="34" charset="0"/>
              </a:rPr>
              <a:pPr eaLnBrk="1" hangingPunct="1">
                <a:defRPr/>
              </a:pPr>
              <a:t>59</a:t>
            </a:fld>
            <a:endParaRPr lang="en-GB" altLang="en-US">
              <a:solidFill>
                <a:prstClr val="black"/>
              </a:solidFill>
              <a:latin typeface="Calibri"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751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976E7DF8-9393-41C9-B1B9-DFB57DB8D105}" type="slidenum">
              <a:rPr lang="en-GB" altLang="en-US" smtClean="0">
                <a:solidFill>
                  <a:prstClr val="black"/>
                </a:solidFill>
                <a:latin typeface="Calibri" pitchFamily="34" charset="0"/>
              </a:rPr>
              <a:pPr eaLnBrk="1" hangingPunct="1">
                <a:defRPr/>
              </a:pPr>
              <a:t>60</a:t>
            </a:fld>
            <a:endParaRPr lang="en-GB" altLang="en-US">
              <a:solidFill>
                <a:prstClr val="black"/>
              </a:solidFill>
              <a:latin typeface="Calibri"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761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46723E5C-14CF-473B-B862-097E5B0394CA}" type="slidenum">
              <a:rPr lang="en-GB" altLang="en-US" smtClean="0">
                <a:solidFill>
                  <a:prstClr val="black"/>
                </a:solidFill>
                <a:latin typeface="Calibri" pitchFamily="34" charset="0"/>
              </a:rPr>
              <a:pPr eaLnBrk="1" hangingPunct="1">
                <a:defRPr/>
              </a:pPr>
              <a:t>61</a:t>
            </a:fld>
            <a:endParaRPr lang="en-GB" altLang="en-US">
              <a:solidFill>
                <a:prstClr val="black"/>
              </a:solidFill>
              <a:latin typeface="Calibri"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771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B157CF6A-2F1B-4D25-AFF7-E5AF0321D866}" type="slidenum">
              <a:rPr lang="en-GB" altLang="en-US" smtClean="0">
                <a:solidFill>
                  <a:prstClr val="black"/>
                </a:solidFill>
                <a:latin typeface="Calibri" pitchFamily="34" charset="0"/>
              </a:rPr>
              <a:pPr eaLnBrk="1" hangingPunct="1">
                <a:defRPr/>
              </a:pPr>
              <a:t>62</a:t>
            </a:fld>
            <a:endParaRPr lang="en-GB" altLang="en-US">
              <a:solidFill>
                <a:prstClr val="black"/>
              </a:solidFill>
              <a:latin typeface="Calibri"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781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7F297AE-3F95-48BA-A538-35CCFA5B03FB}" type="slidenum">
              <a:rPr lang="en-GB" altLang="en-US" smtClean="0">
                <a:solidFill>
                  <a:prstClr val="black"/>
                </a:solidFill>
                <a:latin typeface="Calibri" pitchFamily="34" charset="0"/>
              </a:rPr>
              <a:pPr eaLnBrk="1" hangingPunct="1">
                <a:defRPr/>
              </a:pPr>
              <a:t>63</a:t>
            </a:fld>
            <a:endParaRPr lang="en-GB" altLang="en-US">
              <a:solidFill>
                <a:prstClr val="black"/>
              </a:solidFill>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u="sng"/>
              <a:t>Teacher Notes</a:t>
            </a:r>
          </a:p>
          <a:p>
            <a:endParaRPr lang="en-GB" altLang="en-US" u="sng"/>
          </a:p>
          <a:p>
            <a:r>
              <a:rPr lang="en-GB" altLang="en-US"/>
              <a:t>Introduction to Smokey Sam</a:t>
            </a:r>
          </a:p>
          <a:p>
            <a:endParaRPr lang="en-GB" altLang="en-US" u="sng"/>
          </a:p>
          <a:p>
            <a:r>
              <a:rPr lang="en-GB" altLang="en-US" i="1"/>
              <a:t>Meet Smokey Sam. He’s a boy who has just recently started smoking.</a:t>
            </a:r>
          </a:p>
          <a:p>
            <a:endParaRPr lang="en-GB" altLang="en-US" i="1"/>
          </a:p>
          <a:p>
            <a:r>
              <a:rPr lang="en-GB" altLang="en-US" i="1"/>
              <a:t>He doesn’t know much about smoking, but some of his friends at school are doing it and some of his family as well. So he thinks it can’t really be a big deal.</a:t>
            </a:r>
          </a:p>
          <a:p>
            <a:endParaRPr lang="en-GB" altLang="en-US" i="1"/>
          </a:p>
          <a:p>
            <a:r>
              <a:rPr lang="en-GB" altLang="en-US" i="1"/>
              <a:t>He has been smoking for weeks now  and has started noticing some side effects</a:t>
            </a:r>
          </a:p>
        </p:txBody>
      </p:sp>
      <p:sp>
        <p:nvSpPr>
          <p:cNvPr id="972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7097AAB8-EA02-440D-BB54-552F99B51FA2}" type="slidenum">
              <a:rPr lang="en-GB" altLang="en-US" smtClean="0">
                <a:solidFill>
                  <a:prstClr val="black"/>
                </a:solidFill>
                <a:latin typeface="Calibri" pitchFamily="34" charset="0"/>
              </a:rPr>
              <a:pPr eaLnBrk="1" hangingPunct="1">
                <a:defRPr/>
              </a:pPr>
              <a:t>5</a:t>
            </a:fld>
            <a:endParaRPr lang="en-GB" altLang="en-US">
              <a:solidFill>
                <a:prstClr val="black"/>
              </a:solidFill>
              <a:latin typeface="Calibri"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792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7F2B443B-B35D-4368-915C-9A9D795B1B3C}" type="slidenum">
              <a:rPr lang="en-GB" altLang="en-US" smtClean="0">
                <a:solidFill>
                  <a:prstClr val="black"/>
                </a:solidFill>
                <a:latin typeface="Calibri" pitchFamily="34" charset="0"/>
              </a:rPr>
              <a:pPr eaLnBrk="1" hangingPunct="1">
                <a:defRPr/>
              </a:pPr>
              <a:t>64</a:t>
            </a:fld>
            <a:endParaRPr lang="en-GB" altLang="en-US">
              <a:solidFill>
                <a:prstClr val="black"/>
              </a:solidFill>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There are actually over 4000 chemicals in a single cigarette! Some of these chemicals are extremely dangerous and easily damage our health. </a:t>
            </a:r>
          </a:p>
          <a:p>
            <a:endParaRPr lang="en-GB" altLang="en-US"/>
          </a:p>
          <a:p>
            <a:r>
              <a:rPr lang="en-GB" altLang="en-US"/>
              <a:t>Does anyone want to take a guess at what might be found in cigarettes? It is not easy to guess because the tobacco companies like to keep this a secret and only have to list three on the side of the pack.</a:t>
            </a:r>
          </a:p>
          <a:p>
            <a:endParaRPr lang="en-GB" altLang="en-US"/>
          </a:p>
        </p:txBody>
      </p:sp>
      <p:sp>
        <p:nvSpPr>
          <p:cNvPr id="993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98189682-1D67-4DB8-AC66-7361BF0653E9}" type="slidenum">
              <a:rPr lang="en-GB" altLang="en-US" smtClean="0">
                <a:solidFill>
                  <a:prstClr val="black"/>
                </a:solidFill>
                <a:latin typeface="Calibri" pitchFamily="34" charset="0"/>
              </a:rPr>
              <a:pPr eaLnBrk="1" hangingPunct="1">
                <a:defRPr/>
              </a:pPr>
              <a:t>6</a:t>
            </a:fld>
            <a:endParaRPr lang="en-GB" altLang="en-US">
              <a:solidFill>
                <a:prstClr val="black"/>
              </a:solidFill>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In this first exercise we are going to a cigarette factory to take a look at some of those nasty chemicals they use in cigarettes.</a:t>
            </a:r>
          </a:p>
          <a:p>
            <a:r>
              <a:rPr lang="en-GB" altLang="en-US"/>
              <a:t>We are going to venture into the store cupboard!</a:t>
            </a:r>
          </a:p>
        </p:txBody>
      </p:sp>
      <p:sp>
        <p:nvSpPr>
          <p:cNvPr id="1003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D1AE34F8-1CCE-47F0-B39C-97FC81003115}" type="slidenum">
              <a:rPr lang="en-GB" altLang="en-US" smtClean="0">
                <a:solidFill>
                  <a:prstClr val="black"/>
                </a:solidFill>
                <a:latin typeface="Calibri" pitchFamily="34" charset="0"/>
              </a:rPr>
              <a:pPr eaLnBrk="1" hangingPunct="1">
                <a:defRPr/>
              </a:pPr>
              <a:t>7</a:t>
            </a:fld>
            <a:endParaRPr lang="en-GB" altLang="en-US">
              <a:solidFill>
                <a:prstClr val="black"/>
              </a:solidFill>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013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76276A1E-FCCB-4F08-96F9-0B4432A36A3B}" type="slidenum">
              <a:rPr lang="en-GB" altLang="en-US" smtClean="0">
                <a:solidFill>
                  <a:prstClr val="black"/>
                </a:solidFill>
                <a:latin typeface="Calibri" pitchFamily="34" charset="0"/>
              </a:rPr>
              <a:pPr eaLnBrk="1" hangingPunct="1">
                <a:defRPr/>
              </a:pPr>
              <a:t>8</a:t>
            </a:fld>
            <a:endParaRPr lang="en-GB" altLang="en-US">
              <a:solidFill>
                <a:prstClr val="black"/>
              </a:solidFill>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024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70EE7BD0-1D32-43A9-A131-55E8890404CC}" type="slidenum">
              <a:rPr lang="en-GB" altLang="en-US" smtClean="0">
                <a:solidFill>
                  <a:prstClr val="black"/>
                </a:solidFill>
                <a:latin typeface="Calibri" pitchFamily="34" charset="0"/>
              </a:rPr>
              <a:pPr eaLnBrk="1" hangingPunct="1">
                <a:defRPr/>
              </a:pPr>
              <a:t>9</a:t>
            </a:fld>
            <a:endParaRPr lang="en-GB" altLang="en-US">
              <a:solidFill>
                <a:prstClr val="black"/>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B25F7515-CA8F-4774-9BB9-F3EBF60D239A}" type="datetime1">
              <a:rPr lang="en-GB" smtClean="0">
                <a:solidFill>
                  <a:prstClr val="black">
                    <a:tint val="75000"/>
                  </a:prstClr>
                </a:solidFill>
              </a:rPr>
              <a:t>05/12/2017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1</a:t>
            </a:r>
          </a:p>
        </p:txBody>
      </p:sp>
      <p:sp>
        <p:nvSpPr>
          <p:cNvPr id="6" name="Slide Number Placeholder 5"/>
          <p:cNvSpPr>
            <a:spLocks noGrp="1"/>
          </p:cNvSpPr>
          <p:nvPr>
            <p:ph type="sldNum" sz="quarter" idx="12"/>
          </p:nvPr>
        </p:nvSpPr>
        <p:spPr/>
        <p:txBody>
          <a:bodyPr/>
          <a:lstStyle>
            <a:lvl1pPr>
              <a:defRPr/>
            </a:lvl1pPr>
          </a:lstStyle>
          <a:p>
            <a:pPr>
              <a:defRPr/>
            </a:pPr>
            <a:fld id="{9F1FE2AC-4EB9-4D79-93C8-6099FB58E92A}" type="slidenum">
              <a:rPr lang="en-GB" altLang="en-US"/>
              <a:pPr>
                <a:defRPr/>
              </a:pPr>
              <a:t>‹#›</a:t>
            </a:fld>
            <a:endParaRPr lang="en-GB" altLang="en-US"/>
          </a:p>
        </p:txBody>
      </p:sp>
    </p:spTree>
    <p:extLst>
      <p:ext uri="{BB962C8B-B14F-4D97-AF65-F5344CB8AC3E}">
        <p14:creationId xmlns:p14="http://schemas.microsoft.com/office/powerpoint/2010/main" val="2387886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9B20CBC1-7554-41B4-ADAA-08B64CD08893}" type="datetime1">
              <a:rPr lang="en-GB" smtClean="0">
                <a:solidFill>
                  <a:prstClr val="black">
                    <a:tint val="75000"/>
                  </a:prstClr>
                </a:solidFill>
              </a:rPr>
              <a:t>05/12/2017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1</a:t>
            </a:r>
          </a:p>
        </p:txBody>
      </p:sp>
      <p:sp>
        <p:nvSpPr>
          <p:cNvPr id="6" name="Slide Number Placeholder 5"/>
          <p:cNvSpPr>
            <a:spLocks noGrp="1"/>
          </p:cNvSpPr>
          <p:nvPr>
            <p:ph type="sldNum" sz="quarter" idx="12"/>
          </p:nvPr>
        </p:nvSpPr>
        <p:spPr/>
        <p:txBody>
          <a:bodyPr/>
          <a:lstStyle>
            <a:lvl1pPr>
              <a:defRPr/>
            </a:lvl1pPr>
          </a:lstStyle>
          <a:p>
            <a:pPr>
              <a:defRPr/>
            </a:pPr>
            <a:fld id="{87571542-9DA2-4AC6-9B2A-9A69CC5B5DF3}" type="slidenum">
              <a:rPr lang="en-GB" altLang="en-US"/>
              <a:pPr>
                <a:defRPr/>
              </a:pPr>
              <a:t>‹#›</a:t>
            </a:fld>
            <a:endParaRPr lang="en-GB" altLang="en-US"/>
          </a:p>
        </p:txBody>
      </p:sp>
    </p:spTree>
    <p:extLst>
      <p:ext uri="{BB962C8B-B14F-4D97-AF65-F5344CB8AC3E}">
        <p14:creationId xmlns:p14="http://schemas.microsoft.com/office/powerpoint/2010/main" val="1779925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50778F0-6D8B-4265-8DDD-A080AF82C0D0}" type="datetime1">
              <a:rPr lang="en-GB" smtClean="0">
                <a:solidFill>
                  <a:prstClr val="black">
                    <a:tint val="75000"/>
                  </a:prstClr>
                </a:solidFill>
              </a:rPr>
              <a:t>05/12/2017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1</a:t>
            </a:r>
          </a:p>
        </p:txBody>
      </p:sp>
      <p:sp>
        <p:nvSpPr>
          <p:cNvPr id="6" name="Slide Number Placeholder 5"/>
          <p:cNvSpPr>
            <a:spLocks noGrp="1"/>
          </p:cNvSpPr>
          <p:nvPr>
            <p:ph type="sldNum" sz="quarter" idx="12"/>
          </p:nvPr>
        </p:nvSpPr>
        <p:spPr/>
        <p:txBody>
          <a:bodyPr/>
          <a:lstStyle>
            <a:lvl1pPr>
              <a:defRPr/>
            </a:lvl1pPr>
          </a:lstStyle>
          <a:p>
            <a:pPr>
              <a:defRPr/>
            </a:pPr>
            <a:fld id="{404C5B75-FF7D-4858-B9DE-38C0AB2954C5}" type="slidenum">
              <a:rPr lang="en-GB" altLang="en-US"/>
              <a:pPr>
                <a:defRPr/>
              </a:pPr>
              <a:t>‹#›</a:t>
            </a:fld>
            <a:endParaRPr lang="en-GB" altLang="en-US"/>
          </a:p>
        </p:txBody>
      </p:sp>
    </p:spTree>
    <p:extLst>
      <p:ext uri="{BB962C8B-B14F-4D97-AF65-F5344CB8AC3E}">
        <p14:creationId xmlns:p14="http://schemas.microsoft.com/office/powerpoint/2010/main" val="1683999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0E4C3F01-B4CA-4F46-99D1-E0E640471F7D}" type="datetime1">
              <a:rPr lang="en-GB" smtClean="0"/>
              <a:t>05/12/2017</a:t>
            </a:fld>
            <a:endParaRPr lang="en-GB"/>
          </a:p>
        </p:txBody>
      </p:sp>
      <p:sp>
        <p:nvSpPr>
          <p:cNvPr id="5" name="Footer Placeholder 4"/>
          <p:cNvSpPr>
            <a:spLocks noGrp="1"/>
          </p:cNvSpPr>
          <p:nvPr>
            <p:ph type="ftr" sz="quarter" idx="11"/>
          </p:nvPr>
        </p:nvSpPr>
        <p:spPr/>
        <p:txBody>
          <a:bodyPr/>
          <a:lstStyle>
            <a:lvl1pPr>
              <a:defRPr/>
            </a:lvl1pPr>
          </a:lstStyle>
          <a:p>
            <a:pPr>
              <a:defRPr/>
            </a:pPr>
            <a:r>
              <a:rPr lang="en-GB"/>
              <a:t>1</a:t>
            </a:r>
          </a:p>
        </p:txBody>
      </p:sp>
      <p:sp>
        <p:nvSpPr>
          <p:cNvPr id="6" name="Slide Number Placeholder 5"/>
          <p:cNvSpPr>
            <a:spLocks noGrp="1"/>
          </p:cNvSpPr>
          <p:nvPr>
            <p:ph type="sldNum" sz="quarter" idx="12"/>
          </p:nvPr>
        </p:nvSpPr>
        <p:spPr/>
        <p:txBody>
          <a:bodyPr/>
          <a:lstStyle>
            <a:lvl1pPr>
              <a:defRPr/>
            </a:lvl1pPr>
          </a:lstStyle>
          <a:p>
            <a:pPr>
              <a:defRPr/>
            </a:pPr>
            <a:fld id="{0705D931-40AA-4D32-8312-339D663AF946}" type="slidenum">
              <a:rPr lang="en-GB" altLang="en-US"/>
              <a:pPr>
                <a:defRPr/>
              </a:pPr>
              <a:t>‹#›</a:t>
            </a:fld>
            <a:endParaRPr lang="en-GB" altLang="en-US"/>
          </a:p>
        </p:txBody>
      </p:sp>
    </p:spTree>
    <p:extLst>
      <p:ext uri="{BB962C8B-B14F-4D97-AF65-F5344CB8AC3E}">
        <p14:creationId xmlns:p14="http://schemas.microsoft.com/office/powerpoint/2010/main" val="433179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27F8923B-D35C-4298-8EE2-55A3DF803DD2}" type="datetime1">
              <a:rPr lang="en-GB" smtClean="0"/>
              <a:t>05/12/2017</a:t>
            </a:fld>
            <a:endParaRPr lang="en-GB"/>
          </a:p>
        </p:txBody>
      </p:sp>
      <p:sp>
        <p:nvSpPr>
          <p:cNvPr id="5" name="Footer Placeholder 4"/>
          <p:cNvSpPr>
            <a:spLocks noGrp="1"/>
          </p:cNvSpPr>
          <p:nvPr>
            <p:ph type="ftr" sz="quarter" idx="11"/>
          </p:nvPr>
        </p:nvSpPr>
        <p:spPr/>
        <p:txBody>
          <a:bodyPr/>
          <a:lstStyle>
            <a:lvl1pPr>
              <a:defRPr/>
            </a:lvl1pPr>
          </a:lstStyle>
          <a:p>
            <a:pPr>
              <a:defRPr/>
            </a:pPr>
            <a:r>
              <a:rPr lang="en-GB"/>
              <a:t>1</a:t>
            </a:r>
          </a:p>
        </p:txBody>
      </p:sp>
      <p:sp>
        <p:nvSpPr>
          <p:cNvPr id="6" name="Slide Number Placeholder 5"/>
          <p:cNvSpPr>
            <a:spLocks noGrp="1"/>
          </p:cNvSpPr>
          <p:nvPr>
            <p:ph type="sldNum" sz="quarter" idx="12"/>
          </p:nvPr>
        </p:nvSpPr>
        <p:spPr/>
        <p:txBody>
          <a:bodyPr/>
          <a:lstStyle>
            <a:lvl1pPr>
              <a:defRPr/>
            </a:lvl1pPr>
          </a:lstStyle>
          <a:p>
            <a:pPr>
              <a:defRPr/>
            </a:pPr>
            <a:fld id="{A8F76611-849E-4464-81C2-82492C0F9D2E}" type="slidenum">
              <a:rPr lang="en-GB" altLang="en-US"/>
              <a:pPr>
                <a:defRPr/>
              </a:pPr>
              <a:t>‹#›</a:t>
            </a:fld>
            <a:endParaRPr lang="en-GB" altLang="en-US"/>
          </a:p>
        </p:txBody>
      </p:sp>
    </p:spTree>
    <p:extLst>
      <p:ext uri="{BB962C8B-B14F-4D97-AF65-F5344CB8AC3E}">
        <p14:creationId xmlns:p14="http://schemas.microsoft.com/office/powerpoint/2010/main" val="3368959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8014A8F-AE3B-4972-B1F1-91A987FCA5B4}" type="datetime1">
              <a:rPr lang="en-GB" smtClean="0"/>
              <a:t>05/12/2017</a:t>
            </a:fld>
            <a:endParaRPr lang="en-GB"/>
          </a:p>
        </p:txBody>
      </p:sp>
      <p:sp>
        <p:nvSpPr>
          <p:cNvPr id="5" name="Footer Placeholder 4"/>
          <p:cNvSpPr>
            <a:spLocks noGrp="1"/>
          </p:cNvSpPr>
          <p:nvPr>
            <p:ph type="ftr" sz="quarter" idx="11"/>
          </p:nvPr>
        </p:nvSpPr>
        <p:spPr/>
        <p:txBody>
          <a:bodyPr/>
          <a:lstStyle>
            <a:lvl1pPr>
              <a:defRPr/>
            </a:lvl1pPr>
          </a:lstStyle>
          <a:p>
            <a:pPr>
              <a:defRPr/>
            </a:pPr>
            <a:r>
              <a:rPr lang="en-GB"/>
              <a:t>1</a:t>
            </a:r>
          </a:p>
        </p:txBody>
      </p:sp>
      <p:sp>
        <p:nvSpPr>
          <p:cNvPr id="6" name="Slide Number Placeholder 5"/>
          <p:cNvSpPr>
            <a:spLocks noGrp="1"/>
          </p:cNvSpPr>
          <p:nvPr>
            <p:ph type="sldNum" sz="quarter" idx="12"/>
          </p:nvPr>
        </p:nvSpPr>
        <p:spPr/>
        <p:txBody>
          <a:bodyPr/>
          <a:lstStyle>
            <a:lvl1pPr>
              <a:defRPr/>
            </a:lvl1pPr>
          </a:lstStyle>
          <a:p>
            <a:pPr>
              <a:defRPr/>
            </a:pPr>
            <a:fld id="{3C6E9BB7-3E16-42CC-A643-B0C4A4E43A23}" type="slidenum">
              <a:rPr lang="en-GB" altLang="en-US"/>
              <a:pPr>
                <a:defRPr/>
              </a:pPr>
              <a:t>‹#›</a:t>
            </a:fld>
            <a:endParaRPr lang="en-GB" altLang="en-US"/>
          </a:p>
        </p:txBody>
      </p:sp>
    </p:spTree>
    <p:extLst>
      <p:ext uri="{BB962C8B-B14F-4D97-AF65-F5344CB8AC3E}">
        <p14:creationId xmlns:p14="http://schemas.microsoft.com/office/powerpoint/2010/main" val="1356295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92C0FA57-BBFE-48D8-B89B-34CC609D19D5}" type="datetime1">
              <a:rPr lang="en-GB" smtClean="0"/>
              <a:t>05/12/2017</a:t>
            </a:fld>
            <a:endParaRPr lang="en-GB"/>
          </a:p>
        </p:txBody>
      </p:sp>
      <p:sp>
        <p:nvSpPr>
          <p:cNvPr id="6" name="Footer Placeholder 4"/>
          <p:cNvSpPr>
            <a:spLocks noGrp="1"/>
          </p:cNvSpPr>
          <p:nvPr>
            <p:ph type="ftr" sz="quarter" idx="11"/>
          </p:nvPr>
        </p:nvSpPr>
        <p:spPr/>
        <p:txBody>
          <a:bodyPr/>
          <a:lstStyle>
            <a:lvl1pPr>
              <a:defRPr/>
            </a:lvl1pPr>
          </a:lstStyle>
          <a:p>
            <a:pPr>
              <a:defRPr/>
            </a:pPr>
            <a:r>
              <a:rPr lang="en-GB"/>
              <a:t>1</a:t>
            </a:r>
          </a:p>
        </p:txBody>
      </p:sp>
      <p:sp>
        <p:nvSpPr>
          <p:cNvPr id="7" name="Slide Number Placeholder 5"/>
          <p:cNvSpPr>
            <a:spLocks noGrp="1"/>
          </p:cNvSpPr>
          <p:nvPr>
            <p:ph type="sldNum" sz="quarter" idx="12"/>
          </p:nvPr>
        </p:nvSpPr>
        <p:spPr/>
        <p:txBody>
          <a:bodyPr/>
          <a:lstStyle>
            <a:lvl1pPr>
              <a:defRPr/>
            </a:lvl1pPr>
          </a:lstStyle>
          <a:p>
            <a:pPr>
              <a:defRPr/>
            </a:pPr>
            <a:fld id="{B115D7B3-0908-463D-8223-36CB0E1C9352}" type="slidenum">
              <a:rPr lang="en-GB" altLang="en-US"/>
              <a:pPr>
                <a:defRPr/>
              </a:pPr>
              <a:t>‹#›</a:t>
            </a:fld>
            <a:endParaRPr lang="en-GB" altLang="en-US"/>
          </a:p>
        </p:txBody>
      </p:sp>
    </p:spTree>
    <p:extLst>
      <p:ext uri="{BB962C8B-B14F-4D97-AF65-F5344CB8AC3E}">
        <p14:creationId xmlns:p14="http://schemas.microsoft.com/office/powerpoint/2010/main" val="1395317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8F909D13-7184-443F-B0DD-6F1A3D053337}" type="datetime1">
              <a:rPr lang="en-GB" smtClean="0"/>
              <a:t>05/12/2017</a:t>
            </a:fld>
            <a:endParaRPr lang="en-GB"/>
          </a:p>
        </p:txBody>
      </p:sp>
      <p:sp>
        <p:nvSpPr>
          <p:cNvPr id="8" name="Footer Placeholder 4"/>
          <p:cNvSpPr>
            <a:spLocks noGrp="1"/>
          </p:cNvSpPr>
          <p:nvPr>
            <p:ph type="ftr" sz="quarter" idx="11"/>
          </p:nvPr>
        </p:nvSpPr>
        <p:spPr/>
        <p:txBody>
          <a:bodyPr/>
          <a:lstStyle>
            <a:lvl1pPr>
              <a:defRPr/>
            </a:lvl1pPr>
          </a:lstStyle>
          <a:p>
            <a:pPr>
              <a:defRPr/>
            </a:pPr>
            <a:r>
              <a:rPr lang="en-GB"/>
              <a:t>1</a:t>
            </a:r>
          </a:p>
        </p:txBody>
      </p:sp>
      <p:sp>
        <p:nvSpPr>
          <p:cNvPr id="9" name="Slide Number Placeholder 5"/>
          <p:cNvSpPr>
            <a:spLocks noGrp="1"/>
          </p:cNvSpPr>
          <p:nvPr>
            <p:ph type="sldNum" sz="quarter" idx="12"/>
          </p:nvPr>
        </p:nvSpPr>
        <p:spPr/>
        <p:txBody>
          <a:bodyPr/>
          <a:lstStyle>
            <a:lvl1pPr>
              <a:defRPr/>
            </a:lvl1pPr>
          </a:lstStyle>
          <a:p>
            <a:pPr>
              <a:defRPr/>
            </a:pPr>
            <a:fld id="{EB0BC964-8D9C-42B7-9145-D8F46D93C809}" type="slidenum">
              <a:rPr lang="en-GB" altLang="en-US"/>
              <a:pPr>
                <a:defRPr/>
              </a:pPr>
              <a:t>‹#›</a:t>
            </a:fld>
            <a:endParaRPr lang="en-GB" altLang="en-US"/>
          </a:p>
        </p:txBody>
      </p:sp>
    </p:spTree>
    <p:extLst>
      <p:ext uri="{BB962C8B-B14F-4D97-AF65-F5344CB8AC3E}">
        <p14:creationId xmlns:p14="http://schemas.microsoft.com/office/powerpoint/2010/main" val="2644872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BFBF4F80-39AE-4987-B084-F8E1B2BCDB5D}" type="datetime1">
              <a:rPr lang="en-GB" smtClean="0"/>
              <a:t>05/12/2017</a:t>
            </a:fld>
            <a:endParaRPr lang="en-GB"/>
          </a:p>
        </p:txBody>
      </p:sp>
      <p:sp>
        <p:nvSpPr>
          <p:cNvPr id="4" name="Footer Placeholder 4"/>
          <p:cNvSpPr>
            <a:spLocks noGrp="1"/>
          </p:cNvSpPr>
          <p:nvPr>
            <p:ph type="ftr" sz="quarter" idx="11"/>
          </p:nvPr>
        </p:nvSpPr>
        <p:spPr/>
        <p:txBody>
          <a:bodyPr/>
          <a:lstStyle>
            <a:lvl1pPr>
              <a:defRPr/>
            </a:lvl1pPr>
          </a:lstStyle>
          <a:p>
            <a:pPr>
              <a:defRPr/>
            </a:pPr>
            <a:r>
              <a:rPr lang="en-GB"/>
              <a:t>1</a:t>
            </a:r>
          </a:p>
        </p:txBody>
      </p:sp>
      <p:sp>
        <p:nvSpPr>
          <p:cNvPr id="5" name="Slide Number Placeholder 5"/>
          <p:cNvSpPr>
            <a:spLocks noGrp="1"/>
          </p:cNvSpPr>
          <p:nvPr>
            <p:ph type="sldNum" sz="quarter" idx="12"/>
          </p:nvPr>
        </p:nvSpPr>
        <p:spPr/>
        <p:txBody>
          <a:bodyPr/>
          <a:lstStyle>
            <a:lvl1pPr>
              <a:defRPr/>
            </a:lvl1pPr>
          </a:lstStyle>
          <a:p>
            <a:pPr>
              <a:defRPr/>
            </a:pPr>
            <a:fld id="{779892B2-9F93-4D7D-AA06-D0E8C66437C3}" type="slidenum">
              <a:rPr lang="en-GB" altLang="en-US"/>
              <a:pPr>
                <a:defRPr/>
              </a:pPr>
              <a:t>‹#›</a:t>
            </a:fld>
            <a:endParaRPr lang="en-GB" altLang="en-US"/>
          </a:p>
        </p:txBody>
      </p:sp>
    </p:spTree>
    <p:extLst>
      <p:ext uri="{BB962C8B-B14F-4D97-AF65-F5344CB8AC3E}">
        <p14:creationId xmlns:p14="http://schemas.microsoft.com/office/powerpoint/2010/main" val="2266194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0FF1FD3-AE42-41E5-837C-2D447BD28E7B}" type="datetime1">
              <a:rPr lang="en-GB" smtClean="0"/>
              <a:t>05/12/2017</a:t>
            </a:fld>
            <a:endParaRPr lang="en-GB"/>
          </a:p>
        </p:txBody>
      </p:sp>
      <p:sp>
        <p:nvSpPr>
          <p:cNvPr id="3" name="Footer Placeholder 4"/>
          <p:cNvSpPr>
            <a:spLocks noGrp="1"/>
          </p:cNvSpPr>
          <p:nvPr>
            <p:ph type="ftr" sz="quarter" idx="11"/>
          </p:nvPr>
        </p:nvSpPr>
        <p:spPr/>
        <p:txBody>
          <a:bodyPr/>
          <a:lstStyle>
            <a:lvl1pPr>
              <a:defRPr/>
            </a:lvl1pPr>
          </a:lstStyle>
          <a:p>
            <a:pPr>
              <a:defRPr/>
            </a:pPr>
            <a:r>
              <a:rPr lang="en-GB"/>
              <a:t>1</a:t>
            </a:r>
          </a:p>
        </p:txBody>
      </p:sp>
      <p:sp>
        <p:nvSpPr>
          <p:cNvPr id="4" name="Slide Number Placeholder 5"/>
          <p:cNvSpPr>
            <a:spLocks noGrp="1"/>
          </p:cNvSpPr>
          <p:nvPr>
            <p:ph type="sldNum" sz="quarter" idx="12"/>
          </p:nvPr>
        </p:nvSpPr>
        <p:spPr/>
        <p:txBody>
          <a:bodyPr/>
          <a:lstStyle>
            <a:lvl1pPr>
              <a:defRPr/>
            </a:lvl1pPr>
          </a:lstStyle>
          <a:p>
            <a:pPr>
              <a:defRPr/>
            </a:pPr>
            <a:fld id="{787D7C56-BA95-4C29-9F99-620E9C99DF06}" type="slidenum">
              <a:rPr lang="en-GB" altLang="en-US"/>
              <a:pPr>
                <a:defRPr/>
              </a:pPr>
              <a:t>‹#›</a:t>
            </a:fld>
            <a:endParaRPr lang="en-GB" altLang="en-US"/>
          </a:p>
        </p:txBody>
      </p:sp>
    </p:spTree>
    <p:extLst>
      <p:ext uri="{BB962C8B-B14F-4D97-AF65-F5344CB8AC3E}">
        <p14:creationId xmlns:p14="http://schemas.microsoft.com/office/powerpoint/2010/main" val="3832137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80AE766-6665-48D0-A750-B095F178D9A4}" type="datetime1">
              <a:rPr lang="en-GB" smtClean="0"/>
              <a:t>05/12/2017</a:t>
            </a:fld>
            <a:endParaRPr lang="en-GB"/>
          </a:p>
        </p:txBody>
      </p:sp>
      <p:sp>
        <p:nvSpPr>
          <p:cNvPr id="6" name="Footer Placeholder 4"/>
          <p:cNvSpPr>
            <a:spLocks noGrp="1"/>
          </p:cNvSpPr>
          <p:nvPr>
            <p:ph type="ftr" sz="quarter" idx="11"/>
          </p:nvPr>
        </p:nvSpPr>
        <p:spPr/>
        <p:txBody>
          <a:bodyPr/>
          <a:lstStyle>
            <a:lvl1pPr>
              <a:defRPr/>
            </a:lvl1pPr>
          </a:lstStyle>
          <a:p>
            <a:pPr>
              <a:defRPr/>
            </a:pPr>
            <a:r>
              <a:rPr lang="en-GB"/>
              <a:t>1</a:t>
            </a:r>
          </a:p>
        </p:txBody>
      </p:sp>
      <p:sp>
        <p:nvSpPr>
          <p:cNvPr id="7" name="Slide Number Placeholder 5"/>
          <p:cNvSpPr>
            <a:spLocks noGrp="1"/>
          </p:cNvSpPr>
          <p:nvPr>
            <p:ph type="sldNum" sz="quarter" idx="12"/>
          </p:nvPr>
        </p:nvSpPr>
        <p:spPr/>
        <p:txBody>
          <a:bodyPr/>
          <a:lstStyle>
            <a:lvl1pPr>
              <a:defRPr/>
            </a:lvl1pPr>
          </a:lstStyle>
          <a:p>
            <a:pPr>
              <a:defRPr/>
            </a:pPr>
            <a:fld id="{5A7117C0-186E-4784-8F5A-9EE1341DBF6E}" type="slidenum">
              <a:rPr lang="en-GB" altLang="en-US"/>
              <a:pPr>
                <a:defRPr/>
              </a:pPr>
              <a:t>‹#›</a:t>
            </a:fld>
            <a:endParaRPr lang="en-GB" altLang="en-US"/>
          </a:p>
        </p:txBody>
      </p:sp>
    </p:spTree>
    <p:extLst>
      <p:ext uri="{BB962C8B-B14F-4D97-AF65-F5344CB8AC3E}">
        <p14:creationId xmlns:p14="http://schemas.microsoft.com/office/powerpoint/2010/main" val="2842247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1A5AE0BB-4468-4BE8-9018-ABE3BF9F672E}" type="datetime1">
              <a:rPr lang="en-GB" smtClean="0">
                <a:solidFill>
                  <a:prstClr val="black">
                    <a:tint val="75000"/>
                  </a:prstClr>
                </a:solidFill>
              </a:rPr>
              <a:t>05/12/2017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1</a:t>
            </a:r>
          </a:p>
        </p:txBody>
      </p:sp>
      <p:sp>
        <p:nvSpPr>
          <p:cNvPr id="6" name="Slide Number Placeholder 5"/>
          <p:cNvSpPr>
            <a:spLocks noGrp="1"/>
          </p:cNvSpPr>
          <p:nvPr>
            <p:ph type="sldNum" sz="quarter" idx="12"/>
          </p:nvPr>
        </p:nvSpPr>
        <p:spPr/>
        <p:txBody>
          <a:bodyPr/>
          <a:lstStyle>
            <a:lvl1pPr>
              <a:defRPr/>
            </a:lvl1pPr>
          </a:lstStyle>
          <a:p>
            <a:pPr>
              <a:defRPr/>
            </a:pPr>
            <a:fld id="{4960DE06-6860-4B12-90FD-3DC12C2558A5}" type="slidenum">
              <a:rPr lang="en-GB" altLang="en-US"/>
              <a:pPr>
                <a:defRPr/>
              </a:pPr>
              <a:t>‹#›</a:t>
            </a:fld>
            <a:endParaRPr lang="en-GB" altLang="en-US"/>
          </a:p>
        </p:txBody>
      </p:sp>
    </p:spTree>
    <p:extLst>
      <p:ext uri="{BB962C8B-B14F-4D97-AF65-F5344CB8AC3E}">
        <p14:creationId xmlns:p14="http://schemas.microsoft.com/office/powerpoint/2010/main" val="37052835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57BA2D4-7010-46ED-AA04-244232E916B3}" type="datetime1">
              <a:rPr lang="en-GB" smtClean="0"/>
              <a:t>05/12/2017</a:t>
            </a:fld>
            <a:endParaRPr lang="en-GB"/>
          </a:p>
        </p:txBody>
      </p:sp>
      <p:sp>
        <p:nvSpPr>
          <p:cNvPr id="6" name="Footer Placeholder 4"/>
          <p:cNvSpPr>
            <a:spLocks noGrp="1"/>
          </p:cNvSpPr>
          <p:nvPr>
            <p:ph type="ftr" sz="quarter" idx="11"/>
          </p:nvPr>
        </p:nvSpPr>
        <p:spPr/>
        <p:txBody>
          <a:bodyPr/>
          <a:lstStyle>
            <a:lvl1pPr>
              <a:defRPr/>
            </a:lvl1pPr>
          </a:lstStyle>
          <a:p>
            <a:pPr>
              <a:defRPr/>
            </a:pPr>
            <a:r>
              <a:rPr lang="en-GB"/>
              <a:t>1</a:t>
            </a:r>
          </a:p>
        </p:txBody>
      </p:sp>
      <p:sp>
        <p:nvSpPr>
          <p:cNvPr id="7" name="Slide Number Placeholder 5"/>
          <p:cNvSpPr>
            <a:spLocks noGrp="1"/>
          </p:cNvSpPr>
          <p:nvPr>
            <p:ph type="sldNum" sz="quarter" idx="12"/>
          </p:nvPr>
        </p:nvSpPr>
        <p:spPr/>
        <p:txBody>
          <a:bodyPr/>
          <a:lstStyle>
            <a:lvl1pPr>
              <a:defRPr/>
            </a:lvl1pPr>
          </a:lstStyle>
          <a:p>
            <a:pPr>
              <a:defRPr/>
            </a:pPr>
            <a:fld id="{6E1DD70C-E9F7-463E-9D98-D20E6D27719B}" type="slidenum">
              <a:rPr lang="en-GB" altLang="en-US"/>
              <a:pPr>
                <a:defRPr/>
              </a:pPr>
              <a:t>‹#›</a:t>
            </a:fld>
            <a:endParaRPr lang="en-GB" altLang="en-US"/>
          </a:p>
        </p:txBody>
      </p:sp>
    </p:spTree>
    <p:extLst>
      <p:ext uri="{BB962C8B-B14F-4D97-AF65-F5344CB8AC3E}">
        <p14:creationId xmlns:p14="http://schemas.microsoft.com/office/powerpoint/2010/main" val="567482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8DC2F0F-B6F6-428F-A4B4-F8389CC6A90A}" type="datetime1">
              <a:rPr lang="en-GB" smtClean="0"/>
              <a:t>05/12/2017</a:t>
            </a:fld>
            <a:endParaRPr lang="en-GB"/>
          </a:p>
        </p:txBody>
      </p:sp>
      <p:sp>
        <p:nvSpPr>
          <p:cNvPr id="5" name="Footer Placeholder 4"/>
          <p:cNvSpPr>
            <a:spLocks noGrp="1"/>
          </p:cNvSpPr>
          <p:nvPr>
            <p:ph type="ftr" sz="quarter" idx="11"/>
          </p:nvPr>
        </p:nvSpPr>
        <p:spPr/>
        <p:txBody>
          <a:bodyPr/>
          <a:lstStyle>
            <a:lvl1pPr>
              <a:defRPr/>
            </a:lvl1pPr>
          </a:lstStyle>
          <a:p>
            <a:pPr>
              <a:defRPr/>
            </a:pPr>
            <a:r>
              <a:rPr lang="en-GB"/>
              <a:t>1</a:t>
            </a:r>
          </a:p>
        </p:txBody>
      </p:sp>
      <p:sp>
        <p:nvSpPr>
          <p:cNvPr id="6" name="Slide Number Placeholder 5"/>
          <p:cNvSpPr>
            <a:spLocks noGrp="1"/>
          </p:cNvSpPr>
          <p:nvPr>
            <p:ph type="sldNum" sz="quarter" idx="12"/>
          </p:nvPr>
        </p:nvSpPr>
        <p:spPr/>
        <p:txBody>
          <a:bodyPr/>
          <a:lstStyle>
            <a:lvl1pPr>
              <a:defRPr/>
            </a:lvl1pPr>
          </a:lstStyle>
          <a:p>
            <a:pPr>
              <a:defRPr/>
            </a:pPr>
            <a:fld id="{AC3C95F9-40C0-4D98-9851-E1F996303763}" type="slidenum">
              <a:rPr lang="en-GB" altLang="en-US"/>
              <a:pPr>
                <a:defRPr/>
              </a:pPr>
              <a:t>‹#›</a:t>
            </a:fld>
            <a:endParaRPr lang="en-GB" altLang="en-US"/>
          </a:p>
        </p:txBody>
      </p:sp>
    </p:spTree>
    <p:extLst>
      <p:ext uri="{BB962C8B-B14F-4D97-AF65-F5344CB8AC3E}">
        <p14:creationId xmlns:p14="http://schemas.microsoft.com/office/powerpoint/2010/main" val="1258729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326094D-4E50-4B2A-AA05-2C2CD6C2C097}" type="datetime1">
              <a:rPr lang="en-GB" smtClean="0"/>
              <a:t>05/12/2017</a:t>
            </a:fld>
            <a:endParaRPr lang="en-GB"/>
          </a:p>
        </p:txBody>
      </p:sp>
      <p:sp>
        <p:nvSpPr>
          <p:cNvPr id="5" name="Footer Placeholder 4"/>
          <p:cNvSpPr>
            <a:spLocks noGrp="1"/>
          </p:cNvSpPr>
          <p:nvPr>
            <p:ph type="ftr" sz="quarter" idx="11"/>
          </p:nvPr>
        </p:nvSpPr>
        <p:spPr/>
        <p:txBody>
          <a:bodyPr/>
          <a:lstStyle>
            <a:lvl1pPr>
              <a:defRPr/>
            </a:lvl1pPr>
          </a:lstStyle>
          <a:p>
            <a:pPr>
              <a:defRPr/>
            </a:pPr>
            <a:r>
              <a:rPr lang="en-GB"/>
              <a:t>1</a:t>
            </a:r>
          </a:p>
        </p:txBody>
      </p:sp>
      <p:sp>
        <p:nvSpPr>
          <p:cNvPr id="6" name="Slide Number Placeholder 5"/>
          <p:cNvSpPr>
            <a:spLocks noGrp="1"/>
          </p:cNvSpPr>
          <p:nvPr>
            <p:ph type="sldNum" sz="quarter" idx="12"/>
          </p:nvPr>
        </p:nvSpPr>
        <p:spPr/>
        <p:txBody>
          <a:bodyPr/>
          <a:lstStyle>
            <a:lvl1pPr>
              <a:defRPr/>
            </a:lvl1pPr>
          </a:lstStyle>
          <a:p>
            <a:pPr>
              <a:defRPr/>
            </a:pPr>
            <a:fld id="{72A9302C-7634-4717-B2B0-D3CC6A3A8D83}" type="slidenum">
              <a:rPr lang="en-GB" altLang="en-US"/>
              <a:pPr>
                <a:defRPr/>
              </a:pPr>
              <a:t>‹#›</a:t>
            </a:fld>
            <a:endParaRPr lang="en-GB" altLang="en-US"/>
          </a:p>
        </p:txBody>
      </p:sp>
    </p:spTree>
    <p:extLst>
      <p:ext uri="{BB962C8B-B14F-4D97-AF65-F5344CB8AC3E}">
        <p14:creationId xmlns:p14="http://schemas.microsoft.com/office/powerpoint/2010/main" val="149695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170FC87-F25C-4D2D-A99A-E39F3FB39635}" type="datetime1">
              <a:rPr lang="en-GB" smtClean="0">
                <a:solidFill>
                  <a:prstClr val="black">
                    <a:tint val="75000"/>
                  </a:prstClr>
                </a:solidFill>
              </a:rPr>
              <a:t>05/12/2017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1</a:t>
            </a:r>
          </a:p>
        </p:txBody>
      </p:sp>
      <p:sp>
        <p:nvSpPr>
          <p:cNvPr id="6" name="Slide Number Placeholder 5"/>
          <p:cNvSpPr>
            <a:spLocks noGrp="1"/>
          </p:cNvSpPr>
          <p:nvPr>
            <p:ph type="sldNum" sz="quarter" idx="12"/>
          </p:nvPr>
        </p:nvSpPr>
        <p:spPr/>
        <p:txBody>
          <a:bodyPr/>
          <a:lstStyle>
            <a:lvl1pPr>
              <a:defRPr/>
            </a:lvl1pPr>
          </a:lstStyle>
          <a:p>
            <a:pPr>
              <a:defRPr/>
            </a:pPr>
            <a:fld id="{38F691C9-2D00-4EE6-B9CB-A883CFD99FC4}" type="slidenum">
              <a:rPr lang="en-GB" altLang="en-US"/>
              <a:pPr>
                <a:defRPr/>
              </a:pPr>
              <a:t>‹#›</a:t>
            </a:fld>
            <a:endParaRPr lang="en-GB" altLang="en-US"/>
          </a:p>
        </p:txBody>
      </p:sp>
    </p:spTree>
    <p:extLst>
      <p:ext uri="{BB962C8B-B14F-4D97-AF65-F5344CB8AC3E}">
        <p14:creationId xmlns:p14="http://schemas.microsoft.com/office/powerpoint/2010/main" val="494836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366E3623-3678-491F-A4DE-8FF0B572E752}" type="datetime1">
              <a:rPr lang="en-GB" smtClean="0">
                <a:solidFill>
                  <a:prstClr val="black">
                    <a:tint val="75000"/>
                  </a:prstClr>
                </a:solidFill>
              </a:rPr>
              <a:t>05/12/2017</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1</a:t>
            </a:r>
          </a:p>
        </p:txBody>
      </p:sp>
      <p:sp>
        <p:nvSpPr>
          <p:cNvPr id="7" name="Slide Number Placeholder 5"/>
          <p:cNvSpPr>
            <a:spLocks noGrp="1"/>
          </p:cNvSpPr>
          <p:nvPr>
            <p:ph type="sldNum" sz="quarter" idx="12"/>
          </p:nvPr>
        </p:nvSpPr>
        <p:spPr/>
        <p:txBody>
          <a:bodyPr/>
          <a:lstStyle>
            <a:lvl1pPr>
              <a:defRPr/>
            </a:lvl1pPr>
          </a:lstStyle>
          <a:p>
            <a:pPr>
              <a:defRPr/>
            </a:pPr>
            <a:fld id="{1BD95A83-2662-4367-89C8-CCFF1914AF31}" type="slidenum">
              <a:rPr lang="en-GB" altLang="en-US"/>
              <a:pPr>
                <a:defRPr/>
              </a:pPr>
              <a:t>‹#›</a:t>
            </a:fld>
            <a:endParaRPr lang="en-GB" altLang="en-US"/>
          </a:p>
        </p:txBody>
      </p:sp>
    </p:spTree>
    <p:extLst>
      <p:ext uri="{BB962C8B-B14F-4D97-AF65-F5344CB8AC3E}">
        <p14:creationId xmlns:p14="http://schemas.microsoft.com/office/powerpoint/2010/main" val="555732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7B63C176-9F17-42B2-B96D-B2BE8F38AE4B}" type="datetime1">
              <a:rPr lang="en-GB" smtClean="0">
                <a:solidFill>
                  <a:prstClr val="black">
                    <a:tint val="75000"/>
                  </a:prstClr>
                </a:solidFill>
              </a:rPr>
              <a:t>05/12/2017</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1</a:t>
            </a:r>
          </a:p>
        </p:txBody>
      </p:sp>
      <p:sp>
        <p:nvSpPr>
          <p:cNvPr id="9" name="Slide Number Placeholder 5"/>
          <p:cNvSpPr>
            <a:spLocks noGrp="1"/>
          </p:cNvSpPr>
          <p:nvPr>
            <p:ph type="sldNum" sz="quarter" idx="12"/>
          </p:nvPr>
        </p:nvSpPr>
        <p:spPr/>
        <p:txBody>
          <a:bodyPr/>
          <a:lstStyle>
            <a:lvl1pPr>
              <a:defRPr/>
            </a:lvl1pPr>
          </a:lstStyle>
          <a:p>
            <a:pPr>
              <a:defRPr/>
            </a:pPr>
            <a:fld id="{B28C6699-45B4-402A-842B-5A2EF73FBD0A}" type="slidenum">
              <a:rPr lang="en-GB" altLang="en-US"/>
              <a:pPr>
                <a:defRPr/>
              </a:pPr>
              <a:t>‹#›</a:t>
            </a:fld>
            <a:endParaRPr lang="en-GB" altLang="en-US"/>
          </a:p>
        </p:txBody>
      </p:sp>
    </p:spTree>
    <p:extLst>
      <p:ext uri="{BB962C8B-B14F-4D97-AF65-F5344CB8AC3E}">
        <p14:creationId xmlns:p14="http://schemas.microsoft.com/office/powerpoint/2010/main" val="2529502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76A659E2-6F28-4440-96FF-C722A32ED6DF}" type="datetime1">
              <a:rPr lang="en-GB" smtClean="0">
                <a:solidFill>
                  <a:prstClr val="black">
                    <a:tint val="75000"/>
                  </a:prstClr>
                </a:solidFill>
              </a:rPr>
              <a:t>05/12/2017</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1</a:t>
            </a:r>
          </a:p>
        </p:txBody>
      </p:sp>
      <p:sp>
        <p:nvSpPr>
          <p:cNvPr id="5" name="Slide Number Placeholder 5"/>
          <p:cNvSpPr>
            <a:spLocks noGrp="1"/>
          </p:cNvSpPr>
          <p:nvPr>
            <p:ph type="sldNum" sz="quarter" idx="12"/>
          </p:nvPr>
        </p:nvSpPr>
        <p:spPr/>
        <p:txBody>
          <a:bodyPr/>
          <a:lstStyle>
            <a:lvl1pPr>
              <a:defRPr/>
            </a:lvl1pPr>
          </a:lstStyle>
          <a:p>
            <a:pPr>
              <a:defRPr/>
            </a:pPr>
            <a:fld id="{2CB63B74-4CE2-4CCA-BC04-745CD5B2D5A6}" type="slidenum">
              <a:rPr lang="en-GB" altLang="en-US"/>
              <a:pPr>
                <a:defRPr/>
              </a:pPr>
              <a:t>‹#›</a:t>
            </a:fld>
            <a:endParaRPr lang="en-GB" altLang="en-US"/>
          </a:p>
        </p:txBody>
      </p:sp>
    </p:spTree>
    <p:extLst>
      <p:ext uri="{BB962C8B-B14F-4D97-AF65-F5344CB8AC3E}">
        <p14:creationId xmlns:p14="http://schemas.microsoft.com/office/powerpoint/2010/main" val="3461928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646612-CE65-4E1E-AD60-4DC01DA80AED}" type="datetime1">
              <a:rPr lang="en-GB" smtClean="0">
                <a:solidFill>
                  <a:prstClr val="black">
                    <a:tint val="75000"/>
                  </a:prstClr>
                </a:solidFill>
              </a:rPr>
              <a:t>05/12/2017</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1</a:t>
            </a:r>
          </a:p>
        </p:txBody>
      </p:sp>
      <p:sp>
        <p:nvSpPr>
          <p:cNvPr id="4" name="Slide Number Placeholder 5"/>
          <p:cNvSpPr>
            <a:spLocks noGrp="1"/>
          </p:cNvSpPr>
          <p:nvPr>
            <p:ph type="sldNum" sz="quarter" idx="12"/>
          </p:nvPr>
        </p:nvSpPr>
        <p:spPr/>
        <p:txBody>
          <a:bodyPr/>
          <a:lstStyle>
            <a:lvl1pPr>
              <a:defRPr/>
            </a:lvl1pPr>
          </a:lstStyle>
          <a:p>
            <a:pPr>
              <a:defRPr/>
            </a:pPr>
            <a:fld id="{0B7FEFE7-2A91-4CC6-B327-A2717E1B16B6}" type="slidenum">
              <a:rPr lang="en-GB" altLang="en-US"/>
              <a:pPr>
                <a:defRPr/>
              </a:pPr>
              <a:t>‹#›</a:t>
            </a:fld>
            <a:endParaRPr lang="en-GB" altLang="en-US"/>
          </a:p>
        </p:txBody>
      </p:sp>
    </p:spTree>
    <p:extLst>
      <p:ext uri="{BB962C8B-B14F-4D97-AF65-F5344CB8AC3E}">
        <p14:creationId xmlns:p14="http://schemas.microsoft.com/office/powerpoint/2010/main" val="104173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9D0A3C6-3113-45D6-AE95-DAB47AA71E93}" type="datetime1">
              <a:rPr lang="en-GB" smtClean="0">
                <a:solidFill>
                  <a:prstClr val="black">
                    <a:tint val="75000"/>
                  </a:prstClr>
                </a:solidFill>
              </a:rPr>
              <a:t>05/12/2017</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1</a:t>
            </a:r>
          </a:p>
        </p:txBody>
      </p:sp>
      <p:sp>
        <p:nvSpPr>
          <p:cNvPr id="7" name="Slide Number Placeholder 5"/>
          <p:cNvSpPr>
            <a:spLocks noGrp="1"/>
          </p:cNvSpPr>
          <p:nvPr>
            <p:ph type="sldNum" sz="quarter" idx="12"/>
          </p:nvPr>
        </p:nvSpPr>
        <p:spPr/>
        <p:txBody>
          <a:bodyPr/>
          <a:lstStyle>
            <a:lvl1pPr>
              <a:defRPr/>
            </a:lvl1pPr>
          </a:lstStyle>
          <a:p>
            <a:pPr>
              <a:defRPr/>
            </a:pPr>
            <a:fld id="{FD07AFAA-E621-4A4A-99E6-A18BC5580C7A}" type="slidenum">
              <a:rPr lang="en-GB" altLang="en-US"/>
              <a:pPr>
                <a:defRPr/>
              </a:pPr>
              <a:t>‹#›</a:t>
            </a:fld>
            <a:endParaRPr lang="en-GB" altLang="en-US"/>
          </a:p>
        </p:txBody>
      </p:sp>
    </p:spTree>
    <p:extLst>
      <p:ext uri="{BB962C8B-B14F-4D97-AF65-F5344CB8AC3E}">
        <p14:creationId xmlns:p14="http://schemas.microsoft.com/office/powerpoint/2010/main" val="2935752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41D1973-A836-43C7-95EA-78EBB878CF8D}" type="datetime1">
              <a:rPr lang="en-GB" smtClean="0">
                <a:solidFill>
                  <a:prstClr val="black">
                    <a:tint val="75000"/>
                  </a:prstClr>
                </a:solidFill>
              </a:rPr>
              <a:t>05/12/2017</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1</a:t>
            </a:r>
          </a:p>
        </p:txBody>
      </p:sp>
      <p:sp>
        <p:nvSpPr>
          <p:cNvPr id="7" name="Slide Number Placeholder 5"/>
          <p:cNvSpPr>
            <a:spLocks noGrp="1"/>
          </p:cNvSpPr>
          <p:nvPr>
            <p:ph type="sldNum" sz="quarter" idx="12"/>
          </p:nvPr>
        </p:nvSpPr>
        <p:spPr/>
        <p:txBody>
          <a:bodyPr/>
          <a:lstStyle>
            <a:lvl1pPr>
              <a:defRPr/>
            </a:lvl1pPr>
          </a:lstStyle>
          <a:p>
            <a:pPr>
              <a:defRPr/>
            </a:pPr>
            <a:fld id="{03193112-1E68-47F4-BE7A-57B85C0B39BE}" type="slidenum">
              <a:rPr lang="en-GB" altLang="en-US"/>
              <a:pPr>
                <a:defRPr/>
              </a:pPr>
              <a:t>‹#›</a:t>
            </a:fld>
            <a:endParaRPr lang="en-GB" altLang="en-US"/>
          </a:p>
        </p:txBody>
      </p:sp>
    </p:spTree>
    <p:extLst>
      <p:ext uri="{BB962C8B-B14F-4D97-AF65-F5344CB8AC3E}">
        <p14:creationId xmlns:p14="http://schemas.microsoft.com/office/powerpoint/2010/main" val="1906383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D408EE2-A781-4C32-94FE-3E06F0D6A6DA}" type="datetime1">
              <a:rPr lang="en-GB" smtClean="0">
                <a:solidFill>
                  <a:prstClr val="black">
                    <a:tint val="75000"/>
                  </a:prstClr>
                </a:solidFill>
              </a:rPr>
              <a:t>05/12/2017</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en-GB">
                <a:solidFill>
                  <a:prstClr val="black">
                    <a:tint val="75000"/>
                  </a:prstClr>
                </a:solidFill>
              </a:rPr>
              <a:t>1</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cs typeface="+mn-cs"/>
              </a:defRPr>
            </a:lvl1pPr>
          </a:lstStyle>
          <a:p>
            <a:pPr fontAlgn="base">
              <a:spcBef>
                <a:spcPct val="0"/>
              </a:spcBef>
              <a:spcAft>
                <a:spcPct val="0"/>
              </a:spcAft>
              <a:defRPr/>
            </a:pPr>
            <a:fld id="{8B21CC24-AA2E-42A0-BCC4-ADDB91DB588F}" type="slidenum">
              <a:rPr lang="en-GB" altLang="en-US"/>
              <a:pPr fontAlgn="base">
                <a:spcBef>
                  <a:spcPct val="0"/>
                </a:spcBef>
                <a:spcAft>
                  <a:spcPct val="0"/>
                </a:spcAft>
                <a:defRPr/>
              </a:pPr>
              <a:t>‹#›</a:t>
            </a:fld>
            <a:endParaRPr lang="en-GB" altLang="en-US"/>
          </a:p>
        </p:txBody>
      </p:sp>
      <p:pic>
        <p:nvPicPr>
          <p:cNvPr id="1031" name="Picture 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376988" y="5430838"/>
            <a:ext cx="2767012"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17590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3600" b="1" kern="1200">
          <a:solidFill>
            <a:srgbClr val="0099CC"/>
          </a:solidFill>
          <a:latin typeface="+mj-lt"/>
          <a:ea typeface="+mj-ea"/>
          <a:cs typeface="+mj-cs"/>
        </a:defRPr>
      </a:lvl1pPr>
      <a:lvl2pPr algn="ctr" rtl="0" eaLnBrk="0" fontAlgn="base" hangingPunct="0">
        <a:spcBef>
          <a:spcPct val="0"/>
        </a:spcBef>
        <a:spcAft>
          <a:spcPct val="0"/>
        </a:spcAft>
        <a:defRPr sz="3600" b="1">
          <a:solidFill>
            <a:srgbClr val="0099CC"/>
          </a:solidFill>
          <a:latin typeface="Calibri" pitchFamily="34" charset="0"/>
        </a:defRPr>
      </a:lvl2pPr>
      <a:lvl3pPr algn="ctr" rtl="0" eaLnBrk="0" fontAlgn="base" hangingPunct="0">
        <a:spcBef>
          <a:spcPct val="0"/>
        </a:spcBef>
        <a:spcAft>
          <a:spcPct val="0"/>
        </a:spcAft>
        <a:defRPr sz="3600" b="1">
          <a:solidFill>
            <a:srgbClr val="0099CC"/>
          </a:solidFill>
          <a:latin typeface="Calibri" pitchFamily="34" charset="0"/>
        </a:defRPr>
      </a:lvl3pPr>
      <a:lvl4pPr algn="ctr" rtl="0" eaLnBrk="0" fontAlgn="base" hangingPunct="0">
        <a:spcBef>
          <a:spcPct val="0"/>
        </a:spcBef>
        <a:spcAft>
          <a:spcPct val="0"/>
        </a:spcAft>
        <a:defRPr sz="3600" b="1">
          <a:solidFill>
            <a:srgbClr val="0099CC"/>
          </a:solidFill>
          <a:latin typeface="Calibri" pitchFamily="34" charset="0"/>
        </a:defRPr>
      </a:lvl4pPr>
      <a:lvl5pPr algn="ctr" rtl="0" eaLnBrk="0" fontAlgn="base" hangingPunct="0">
        <a:spcBef>
          <a:spcPct val="0"/>
        </a:spcBef>
        <a:spcAft>
          <a:spcPct val="0"/>
        </a:spcAft>
        <a:defRPr sz="3600" b="1">
          <a:solidFill>
            <a:srgbClr val="0099CC"/>
          </a:solidFill>
          <a:latin typeface="Calibri" pitchFamily="34" charset="0"/>
        </a:defRPr>
      </a:lvl5pPr>
      <a:lvl6pPr marL="457200" algn="ctr" rtl="0" fontAlgn="base">
        <a:spcBef>
          <a:spcPct val="0"/>
        </a:spcBef>
        <a:spcAft>
          <a:spcPct val="0"/>
        </a:spcAft>
        <a:defRPr sz="3600" b="1">
          <a:solidFill>
            <a:srgbClr val="0099CC"/>
          </a:solidFill>
          <a:latin typeface="Calibri" pitchFamily="34" charset="0"/>
        </a:defRPr>
      </a:lvl6pPr>
      <a:lvl7pPr marL="914400" algn="ctr" rtl="0" fontAlgn="base">
        <a:spcBef>
          <a:spcPct val="0"/>
        </a:spcBef>
        <a:spcAft>
          <a:spcPct val="0"/>
        </a:spcAft>
        <a:defRPr sz="3600" b="1">
          <a:solidFill>
            <a:srgbClr val="0099CC"/>
          </a:solidFill>
          <a:latin typeface="Calibri" pitchFamily="34" charset="0"/>
        </a:defRPr>
      </a:lvl7pPr>
      <a:lvl8pPr marL="1371600" algn="ctr" rtl="0" fontAlgn="base">
        <a:spcBef>
          <a:spcPct val="0"/>
        </a:spcBef>
        <a:spcAft>
          <a:spcPct val="0"/>
        </a:spcAft>
        <a:defRPr sz="3600" b="1">
          <a:solidFill>
            <a:srgbClr val="0099CC"/>
          </a:solidFill>
          <a:latin typeface="Calibri" pitchFamily="34" charset="0"/>
        </a:defRPr>
      </a:lvl8pPr>
      <a:lvl9pPr marL="1828800" algn="ctr" rtl="0" fontAlgn="base">
        <a:spcBef>
          <a:spcPct val="0"/>
        </a:spcBef>
        <a:spcAft>
          <a:spcPct val="0"/>
        </a:spcAft>
        <a:defRPr sz="3600" b="1">
          <a:solidFill>
            <a:srgbClr val="0099CC"/>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72A8C005-5CC5-4A64-B05A-662785674C18}" type="datetime1">
              <a:rPr lang="en-GB" smtClean="0"/>
              <a:t>05/12/2017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r>
              <a:rPr lang="en-GB"/>
              <a:t>1</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cs typeface="+mn-cs"/>
              </a:defRPr>
            </a:lvl1pPr>
          </a:lstStyle>
          <a:p>
            <a:pPr fontAlgn="base">
              <a:spcBef>
                <a:spcPct val="0"/>
              </a:spcBef>
              <a:spcAft>
                <a:spcPct val="0"/>
              </a:spcAft>
              <a:defRPr/>
            </a:pPr>
            <a:fld id="{14C9409E-876F-4D75-A1D8-38F02E6DC69D}" type="slidenum">
              <a:rPr lang="en-GB" altLang="en-US"/>
              <a:pPr fontAlgn="base">
                <a:spcBef>
                  <a:spcPct val="0"/>
                </a:spcBef>
                <a:spcAft>
                  <a:spcPct val="0"/>
                </a:spcAft>
                <a:defRPr/>
              </a:pPr>
              <a:t>‹#›</a:t>
            </a:fld>
            <a:endParaRPr lang="en-GB" altLang="en-US"/>
          </a:p>
        </p:txBody>
      </p:sp>
      <p:pic>
        <p:nvPicPr>
          <p:cNvPr id="2055" name="Picture 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376988" y="5430838"/>
            <a:ext cx="2767012"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63115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3600" b="1" kern="1200">
          <a:solidFill>
            <a:srgbClr val="0099CC"/>
          </a:solidFill>
          <a:latin typeface="+mj-lt"/>
          <a:ea typeface="+mj-ea"/>
          <a:cs typeface="+mj-cs"/>
        </a:defRPr>
      </a:lvl1pPr>
      <a:lvl2pPr algn="ctr" rtl="0" eaLnBrk="0" fontAlgn="base" hangingPunct="0">
        <a:spcBef>
          <a:spcPct val="0"/>
        </a:spcBef>
        <a:spcAft>
          <a:spcPct val="0"/>
        </a:spcAft>
        <a:defRPr sz="3600" b="1">
          <a:solidFill>
            <a:srgbClr val="0099CC"/>
          </a:solidFill>
          <a:latin typeface="Calibri" pitchFamily="34" charset="0"/>
        </a:defRPr>
      </a:lvl2pPr>
      <a:lvl3pPr algn="ctr" rtl="0" eaLnBrk="0" fontAlgn="base" hangingPunct="0">
        <a:spcBef>
          <a:spcPct val="0"/>
        </a:spcBef>
        <a:spcAft>
          <a:spcPct val="0"/>
        </a:spcAft>
        <a:defRPr sz="3600" b="1">
          <a:solidFill>
            <a:srgbClr val="0099CC"/>
          </a:solidFill>
          <a:latin typeface="Calibri" pitchFamily="34" charset="0"/>
        </a:defRPr>
      </a:lvl3pPr>
      <a:lvl4pPr algn="ctr" rtl="0" eaLnBrk="0" fontAlgn="base" hangingPunct="0">
        <a:spcBef>
          <a:spcPct val="0"/>
        </a:spcBef>
        <a:spcAft>
          <a:spcPct val="0"/>
        </a:spcAft>
        <a:defRPr sz="3600" b="1">
          <a:solidFill>
            <a:srgbClr val="0099CC"/>
          </a:solidFill>
          <a:latin typeface="Calibri" pitchFamily="34" charset="0"/>
        </a:defRPr>
      </a:lvl4pPr>
      <a:lvl5pPr algn="ctr" rtl="0" eaLnBrk="0" fontAlgn="base" hangingPunct="0">
        <a:spcBef>
          <a:spcPct val="0"/>
        </a:spcBef>
        <a:spcAft>
          <a:spcPct val="0"/>
        </a:spcAft>
        <a:defRPr sz="3600" b="1">
          <a:solidFill>
            <a:srgbClr val="0099CC"/>
          </a:solidFill>
          <a:latin typeface="Calibri" pitchFamily="34" charset="0"/>
        </a:defRPr>
      </a:lvl5pPr>
      <a:lvl6pPr marL="457200" algn="ctr" rtl="0" fontAlgn="base">
        <a:spcBef>
          <a:spcPct val="0"/>
        </a:spcBef>
        <a:spcAft>
          <a:spcPct val="0"/>
        </a:spcAft>
        <a:defRPr sz="3600" b="1">
          <a:solidFill>
            <a:srgbClr val="0099CC"/>
          </a:solidFill>
          <a:latin typeface="Calibri" pitchFamily="34" charset="0"/>
        </a:defRPr>
      </a:lvl6pPr>
      <a:lvl7pPr marL="914400" algn="ctr" rtl="0" fontAlgn="base">
        <a:spcBef>
          <a:spcPct val="0"/>
        </a:spcBef>
        <a:spcAft>
          <a:spcPct val="0"/>
        </a:spcAft>
        <a:defRPr sz="3600" b="1">
          <a:solidFill>
            <a:srgbClr val="0099CC"/>
          </a:solidFill>
          <a:latin typeface="Calibri" pitchFamily="34" charset="0"/>
        </a:defRPr>
      </a:lvl7pPr>
      <a:lvl8pPr marL="1371600" algn="ctr" rtl="0" fontAlgn="base">
        <a:spcBef>
          <a:spcPct val="0"/>
        </a:spcBef>
        <a:spcAft>
          <a:spcPct val="0"/>
        </a:spcAft>
        <a:defRPr sz="3600" b="1">
          <a:solidFill>
            <a:srgbClr val="0099CC"/>
          </a:solidFill>
          <a:latin typeface="Calibri" pitchFamily="34" charset="0"/>
        </a:defRPr>
      </a:lvl8pPr>
      <a:lvl9pPr marL="1828800" algn="ctr" rtl="0" fontAlgn="base">
        <a:spcBef>
          <a:spcPct val="0"/>
        </a:spcBef>
        <a:spcAft>
          <a:spcPct val="0"/>
        </a:spcAft>
        <a:defRPr sz="3600" b="1">
          <a:solidFill>
            <a:srgbClr val="0099CC"/>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48.xml"/><Relationship Id="rId18" Type="http://schemas.openxmlformats.org/officeDocument/2006/relationships/image" Target="../media/image26.png"/><Relationship Id="rId26" Type="http://schemas.openxmlformats.org/officeDocument/2006/relationships/image" Target="../media/image31.png"/><Relationship Id="rId3" Type="http://schemas.openxmlformats.org/officeDocument/2006/relationships/notesSlide" Target="../notesSlides/notesSlide10.xml"/><Relationship Id="rId21" Type="http://schemas.openxmlformats.org/officeDocument/2006/relationships/slide" Target="slide42.xml"/><Relationship Id="rId7" Type="http://schemas.openxmlformats.org/officeDocument/2006/relationships/slide" Target="slide53.xml"/><Relationship Id="rId12" Type="http://schemas.openxmlformats.org/officeDocument/2006/relationships/image" Target="../media/image23.png"/><Relationship Id="rId17" Type="http://schemas.openxmlformats.org/officeDocument/2006/relationships/slide" Target="slide45.xml"/><Relationship Id="rId25" Type="http://schemas.openxmlformats.org/officeDocument/2006/relationships/slide" Target="slide25.xml"/><Relationship Id="rId2" Type="http://schemas.openxmlformats.org/officeDocument/2006/relationships/slideLayout" Target="../slideLayouts/slideLayout7.xml"/><Relationship Id="rId16" Type="http://schemas.openxmlformats.org/officeDocument/2006/relationships/image" Target="../media/image25.png"/><Relationship Id="rId20" Type="http://schemas.openxmlformats.org/officeDocument/2006/relationships/image" Target="../media/image28.png"/><Relationship Id="rId29" Type="http://schemas.openxmlformats.org/officeDocument/2006/relationships/image" Target="../media/image8.png"/><Relationship Id="rId1" Type="http://schemas.openxmlformats.org/officeDocument/2006/relationships/tags" Target="../tags/tag10.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34.png"/><Relationship Id="rId5" Type="http://schemas.openxmlformats.org/officeDocument/2006/relationships/slide" Target="slide44.xml"/><Relationship Id="rId15" Type="http://schemas.openxmlformats.org/officeDocument/2006/relationships/slide" Target="slide43.xml"/><Relationship Id="rId23" Type="http://schemas.openxmlformats.org/officeDocument/2006/relationships/slide" Target="slide49.xml"/><Relationship Id="rId28" Type="http://schemas.openxmlformats.org/officeDocument/2006/relationships/image" Target="../media/image33.png"/><Relationship Id="rId10" Type="http://schemas.openxmlformats.org/officeDocument/2006/relationships/image" Target="../media/image21.png"/><Relationship Id="rId19"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slide" Target="slide46.xml"/><Relationship Id="rId14" Type="http://schemas.openxmlformats.org/officeDocument/2006/relationships/image" Target="../media/image24.png"/><Relationship Id="rId22" Type="http://schemas.openxmlformats.org/officeDocument/2006/relationships/image" Target="../media/image29.png"/><Relationship Id="rId27"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1.xml"/><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29.png"/><Relationship Id="rId5" Type="http://schemas.openxmlformats.org/officeDocument/2006/relationships/slide" Target="slide4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48.xml"/><Relationship Id="rId18" Type="http://schemas.openxmlformats.org/officeDocument/2006/relationships/image" Target="../media/image26.png"/><Relationship Id="rId26" Type="http://schemas.openxmlformats.org/officeDocument/2006/relationships/image" Target="../media/image31.png"/><Relationship Id="rId3" Type="http://schemas.openxmlformats.org/officeDocument/2006/relationships/notesSlide" Target="../notesSlides/notesSlide12.xml"/><Relationship Id="rId21" Type="http://schemas.openxmlformats.org/officeDocument/2006/relationships/slide" Target="slide42.xml"/><Relationship Id="rId7" Type="http://schemas.openxmlformats.org/officeDocument/2006/relationships/slide" Target="slide53.xml"/><Relationship Id="rId12" Type="http://schemas.openxmlformats.org/officeDocument/2006/relationships/image" Target="../media/image23.png"/><Relationship Id="rId17" Type="http://schemas.openxmlformats.org/officeDocument/2006/relationships/slide" Target="slide45.xml"/><Relationship Id="rId25" Type="http://schemas.openxmlformats.org/officeDocument/2006/relationships/slide" Target="slide25.xml"/><Relationship Id="rId2" Type="http://schemas.openxmlformats.org/officeDocument/2006/relationships/slideLayout" Target="../slideLayouts/slideLayout7.xml"/><Relationship Id="rId16" Type="http://schemas.openxmlformats.org/officeDocument/2006/relationships/image" Target="../media/image25.png"/><Relationship Id="rId20" Type="http://schemas.openxmlformats.org/officeDocument/2006/relationships/image" Target="../media/image28.png"/><Relationship Id="rId29" Type="http://schemas.openxmlformats.org/officeDocument/2006/relationships/image" Target="../media/image8.png"/><Relationship Id="rId1" Type="http://schemas.openxmlformats.org/officeDocument/2006/relationships/tags" Target="../tags/tag12.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34.png"/><Relationship Id="rId5" Type="http://schemas.openxmlformats.org/officeDocument/2006/relationships/slide" Target="slide44.xml"/><Relationship Id="rId15" Type="http://schemas.openxmlformats.org/officeDocument/2006/relationships/slide" Target="slide43.xml"/><Relationship Id="rId23" Type="http://schemas.openxmlformats.org/officeDocument/2006/relationships/slide" Target="slide49.xml"/><Relationship Id="rId28" Type="http://schemas.openxmlformats.org/officeDocument/2006/relationships/image" Target="../media/image36.png"/><Relationship Id="rId10" Type="http://schemas.openxmlformats.org/officeDocument/2006/relationships/image" Target="../media/image21.png"/><Relationship Id="rId19"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slide" Target="slide46.xml"/><Relationship Id="rId14" Type="http://schemas.openxmlformats.org/officeDocument/2006/relationships/image" Target="../media/image24.png"/><Relationship Id="rId22" Type="http://schemas.openxmlformats.org/officeDocument/2006/relationships/image" Target="../media/image29.png"/><Relationship Id="rId27"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3.xml"/><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5.png"/><Relationship Id="rId5" Type="http://schemas.openxmlformats.org/officeDocument/2006/relationships/slide" Target="slide4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48.xml"/><Relationship Id="rId18" Type="http://schemas.openxmlformats.org/officeDocument/2006/relationships/image" Target="../media/image26.png"/><Relationship Id="rId26" Type="http://schemas.openxmlformats.org/officeDocument/2006/relationships/image" Target="../media/image31.png"/><Relationship Id="rId3" Type="http://schemas.openxmlformats.org/officeDocument/2006/relationships/notesSlide" Target="../notesSlides/notesSlide14.xml"/><Relationship Id="rId21" Type="http://schemas.openxmlformats.org/officeDocument/2006/relationships/slide" Target="slide42.xml"/><Relationship Id="rId7" Type="http://schemas.openxmlformats.org/officeDocument/2006/relationships/slide" Target="slide53.xml"/><Relationship Id="rId12" Type="http://schemas.openxmlformats.org/officeDocument/2006/relationships/image" Target="../media/image23.png"/><Relationship Id="rId17" Type="http://schemas.openxmlformats.org/officeDocument/2006/relationships/slide" Target="slide45.xml"/><Relationship Id="rId25" Type="http://schemas.openxmlformats.org/officeDocument/2006/relationships/slide" Target="slide25.xml"/><Relationship Id="rId2" Type="http://schemas.openxmlformats.org/officeDocument/2006/relationships/slideLayout" Target="../slideLayouts/slideLayout7.xml"/><Relationship Id="rId16" Type="http://schemas.openxmlformats.org/officeDocument/2006/relationships/image" Target="../media/image25.png"/><Relationship Id="rId20" Type="http://schemas.openxmlformats.org/officeDocument/2006/relationships/image" Target="../media/image28.png"/><Relationship Id="rId29" Type="http://schemas.openxmlformats.org/officeDocument/2006/relationships/image" Target="../media/image38.png"/><Relationship Id="rId1" Type="http://schemas.openxmlformats.org/officeDocument/2006/relationships/tags" Target="../tags/tag14.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34.png"/><Relationship Id="rId5" Type="http://schemas.openxmlformats.org/officeDocument/2006/relationships/slide" Target="slide44.xml"/><Relationship Id="rId15" Type="http://schemas.openxmlformats.org/officeDocument/2006/relationships/slide" Target="slide43.xml"/><Relationship Id="rId23" Type="http://schemas.openxmlformats.org/officeDocument/2006/relationships/slide" Target="slide49.xml"/><Relationship Id="rId28" Type="http://schemas.openxmlformats.org/officeDocument/2006/relationships/image" Target="../media/image37.png"/><Relationship Id="rId10" Type="http://schemas.openxmlformats.org/officeDocument/2006/relationships/image" Target="../media/image21.png"/><Relationship Id="rId19"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slide" Target="slide46.xml"/><Relationship Id="rId14" Type="http://schemas.openxmlformats.org/officeDocument/2006/relationships/image" Target="../media/image24.png"/><Relationship Id="rId22" Type="http://schemas.openxmlformats.org/officeDocument/2006/relationships/image" Target="../media/image29.png"/><Relationship Id="rId27"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5.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19.png"/><Relationship Id="rId5" Type="http://schemas.openxmlformats.org/officeDocument/2006/relationships/slide" Target="slide44.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48.xml"/><Relationship Id="rId18" Type="http://schemas.openxmlformats.org/officeDocument/2006/relationships/image" Target="../media/image26.png"/><Relationship Id="rId26" Type="http://schemas.openxmlformats.org/officeDocument/2006/relationships/image" Target="../media/image31.png"/><Relationship Id="rId3" Type="http://schemas.openxmlformats.org/officeDocument/2006/relationships/notesSlide" Target="../notesSlides/notesSlide16.xml"/><Relationship Id="rId21" Type="http://schemas.openxmlformats.org/officeDocument/2006/relationships/slide" Target="slide42.xml"/><Relationship Id="rId7" Type="http://schemas.openxmlformats.org/officeDocument/2006/relationships/slide" Target="slide53.xml"/><Relationship Id="rId12" Type="http://schemas.openxmlformats.org/officeDocument/2006/relationships/image" Target="../media/image23.png"/><Relationship Id="rId17" Type="http://schemas.openxmlformats.org/officeDocument/2006/relationships/slide" Target="slide45.xml"/><Relationship Id="rId25" Type="http://schemas.openxmlformats.org/officeDocument/2006/relationships/slide" Target="slide25.xml"/><Relationship Id="rId2" Type="http://schemas.openxmlformats.org/officeDocument/2006/relationships/slideLayout" Target="../slideLayouts/slideLayout7.xml"/><Relationship Id="rId16" Type="http://schemas.openxmlformats.org/officeDocument/2006/relationships/image" Target="../media/image25.png"/><Relationship Id="rId20" Type="http://schemas.openxmlformats.org/officeDocument/2006/relationships/image" Target="../media/image28.png"/><Relationship Id="rId29" Type="http://schemas.openxmlformats.org/officeDocument/2006/relationships/image" Target="../media/image40.png"/><Relationship Id="rId1" Type="http://schemas.openxmlformats.org/officeDocument/2006/relationships/tags" Target="../tags/tag16.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34.png"/><Relationship Id="rId5" Type="http://schemas.openxmlformats.org/officeDocument/2006/relationships/slide" Target="slide44.xml"/><Relationship Id="rId15" Type="http://schemas.openxmlformats.org/officeDocument/2006/relationships/slide" Target="slide43.xml"/><Relationship Id="rId23" Type="http://schemas.openxmlformats.org/officeDocument/2006/relationships/slide" Target="slide49.xml"/><Relationship Id="rId28" Type="http://schemas.openxmlformats.org/officeDocument/2006/relationships/image" Target="../media/image39.png"/><Relationship Id="rId10" Type="http://schemas.openxmlformats.org/officeDocument/2006/relationships/image" Target="../media/image21.png"/><Relationship Id="rId19"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slide" Target="slide46.xml"/><Relationship Id="rId14" Type="http://schemas.openxmlformats.org/officeDocument/2006/relationships/image" Target="../media/image24.png"/><Relationship Id="rId22" Type="http://schemas.openxmlformats.org/officeDocument/2006/relationships/image" Target="../media/image29.png"/><Relationship Id="rId27"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7.xml"/><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26.png"/><Relationship Id="rId5" Type="http://schemas.openxmlformats.org/officeDocument/2006/relationships/slide" Target="slide45.xml"/><Relationship Id="rId4" Type="http://schemas.openxmlformats.org/officeDocument/2006/relationships/image" Target="../media/image18.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48.xml"/><Relationship Id="rId18" Type="http://schemas.openxmlformats.org/officeDocument/2006/relationships/image" Target="../media/image26.png"/><Relationship Id="rId26" Type="http://schemas.openxmlformats.org/officeDocument/2006/relationships/image" Target="../media/image31.png"/><Relationship Id="rId3" Type="http://schemas.openxmlformats.org/officeDocument/2006/relationships/notesSlide" Target="../notesSlides/notesSlide18.xml"/><Relationship Id="rId21" Type="http://schemas.openxmlformats.org/officeDocument/2006/relationships/slide" Target="slide42.xml"/><Relationship Id="rId7" Type="http://schemas.openxmlformats.org/officeDocument/2006/relationships/slide" Target="slide53.xml"/><Relationship Id="rId12" Type="http://schemas.openxmlformats.org/officeDocument/2006/relationships/image" Target="../media/image23.png"/><Relationship Id="rId17" Type="http://schemas.openxmlformats.org/officeDocument/2006/relationships/slide" Target="slide45.xml"/><Relationship Id="rId25" Type="http://schemas.openxmlformats.org/officeDocument/2006/relationships/slide" Target="slide25.xml"/><Relationship Id="rId2" Type="http://schemas.openxmlformats.org/officeDocument/2006/relationships/slideLayout" Target="../slideLayouts/slideLayout7.xml"/><Relationship Id="rId16" Type="http://schemas.openxmlformats.org/officeDocument/2006/relationships/image" Target="../media/image25.png"/><Relationship Id="rId20" Type="http://schemas.openxmlformats.org/officeDocument/2006/relationships/image" Target="../media/image28.png"/><Relationship Id="rId29" Type="http://schemas.openxmlformats.org/officeDocument/2006/relationships/image" Target="../media/image42.png"/><Relationship Id="rId1" Type="http://schemas.openxmlformats.org/officeDocument/2006/relationships/tags" Target="../tags/tag18.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34.png"/><Relationship Id="rId5" Type="http://schemas.openxmlformats.org/officeDocument/2006/relationships/slide" Target="slide44.xml"/><Relationship Id="rId15" Type="http://schemas.openxmlformats.org/officeDocument/2006/relationships/slide" Target="slide43.xml"/><Relationship Id="rId23" Type="http://schemas.openxmlformats.org/officeDocument/2006/relationships/slide" Target="slide49.xml"/><Relationship Id="rId28" Type="http://schemas.openxmlformats.org/officeDocument/2006/relationships/image" Target="../media/image41.png"/><Relationship Id="rId10" Type="http://schemas.openxmlformats.org/officeDocument/2006/relationships/image" Target="../media/image21.png"/><Relationship Id="rId19"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slide" Target="slide46.xml"/><Relationship Id="rId14" Type="http://schemas.openxmlformats.org/officeDocument/2006/relationships/image" Target="../media/image24.png"/><Relationship Id="rId22" Type="http://schemas.openxmlformats.org/officeDocument/2006/relationships/image" Target="../media/image29.png"/><Relationship Id="rId27"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9.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21.png"/><Relationship Id="rId5" Type="http://schemas.openxmlformats.org/officeDocument/2006/relationships/slide" Target="slide46.xml"/><Relationship Id="rId10" Type="http://schemas.openxmlformats.org/officeDocument/2006/relationships/image" Target="../media/image43.png"/><Relationship Id="rId4" Type="http://schemas.openxmlformats.org/officeDocument/2006/relationships/image" Target="../media/image18.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48.xml"/><Relationship Id="rId18" Type="http://schemas.openxmlformats.org/officeDocument/2006/relationships/image" Target="../media/image26.png"/><Relationship Id="rId26" Type="http://schemas.openxmlformats.org/officeDocument/2006/relationships/image" Target="../media/image31.png"/><Relationship Id="rId3" Type="http://schemas.openxmlformats.org/officeDocument/2006/relationships/notesSlide" Target="../notesSlides/notesSlide20.xml"/><Relationship Id="rId21" Type="http://schemas.openxmlformats.org/officeDocument/2006/relationships/slide" Target="slide42.xml"/><Relationship Id="rId7" Type="http://schemas.openxmlformats.org/officeDocument/2006/relationships/slide" Target="slide53.xml"/><Relationship Id="rId12" Type="http://schemas.openxmlformats.org/officeDocument/2006/relationships/image" Target="../media/image23.png"/><Relationship Id="rId17" Type="http://schemas.openxmlformats.org/officeDocument/2006/relationships/slide" Target="slide45.xml"/><Relationship Id="rId25" Type="http://schemas.openxmlformats.org/officeDocument/2006/relationships/slide" Target="slide25.xml"/><Relationship Id="rId2" Type="http://schemas.openxmlformats.org/officeDocument/2006/relationships/slideLayout" Target="../slideLayouts/slideLayout7.xml"/><Relationship Id="rId16" Type="http://schemas.openxmlformats.org/officeDocument/2006/relationships/image" Target="../media/image25.png"/><Relationship Id="rId20" Type="http://schemas.openxmlformats.org/officeDocument/2006/relationships/image" Target="../media/image28.png"/><Relationship Id="rId29" Type="http://schemas.openxmlformats.org/officeDocument/2006/relationships/image" Target="../media/image44.png"/><Relationship Id="rId1" Type="http://schemas.openxmlformats.org/officeDocument/2006/relationships/tags" Target="../tags/tag20.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34.png"/><Relationship Id="rId5" Type="http://schemas.openxmlformats.org/officeDocument/2006/relationships/slide" Target="slide44.xml"/><Relationship Id="rId15" Type="http://schemas.openxmlformats.org/officeDocument/2006/relationships/slide" Target="slide43.xml"/><Relationship Id="rId23" Type="http://schemas.openxmlformats.org/officeDocument/2006/relationships/slide" Target="slide49.xml"/><Relationship Id="rId28" Type="http://schemas.openxmlformats.org/officeDocument/2006/relationships/image" Target="../media/image43.png"/><Relationship Id="rId10" Type="http://schemas.openxmlformats.org/officeDocument/2006/relationships/image" Target="../media/image21.png"/><Relationship Id="rId19"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slide" Target="slide46.xml"/><Relationship Id="rId14" Type="http://schemas.openxmlformats.org/officeDocument/2006/relationships/image" Target="../media/image24.png"/><Relationship Id="rId22" Type="http://schemas.openxmlformats.org/officeDocument/2006/relationships/image" Target="../media/image29.png"/><Relationship Id="rId27"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21.xml"/><Relationship Id="rId7"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24.png"/><Relationship Id="rId5" Type="http://schemas.openxmlformats.org/officeDocument/2006/relationships/slide" Target="slide48.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48.xml"/><Relationship Id="rId18" Type="http://schemas.openxmlformats.org/officeDocument/2006/relationships/image" Target="../media/image26.png"/><Relationship Id="rId26" Type="http://schemas.openxmlformats.org/officeDocument/2006/relationships/image" Target="../media/image31.png"/><Relationship Id="rId3" Type="http://schemas.openxmlformats.org/officeDocument/2006/relationships/notesSlide" Target="../notesSlides/notesSlide22.xml"/><Relationship Id="rId21" Type="http://schemas.openxmlformats.org/officeDocument/2006/relationships/slide" Target="slide42.xml"/><Relationship Id="rId7" Type="http://schemas.openxmlformats.org/officeDocument/2006/relationships/slide" Target="slide53.xml"/><Relationship Id="rId12" Type="http://schemas.openxmlformats.org/officeDocument/2006/relationships/image" Target="../media/image23.png"/><Relationship Id="rId17" Type="http://schemas.openxmlformats.org/officeDocument/2006/relationships/slide" Target="slide45.xml"/><Relationship Id="rId25" Type="http://schemas.openxmlformats.org/officeDocument/2006/relationships/slide" Target="slide25.xml"/><Relationship Id="rId2" Type="http://schemas.openxmlformats.org/officeDocument/2006/relationships/slideLayout" Target="../slideLayouts/slideLayout7.xml"/><Relationship Id="rId16" Type="http://schemas.openxmlformats.org/officeDocument/2006/relationships/image" Target="../media/image25.png"/><Relationship Id="rId20" Type="http://schemas.openxmlformats.org/officeDocument/2006/relationships/image" Target="../media/image28.png"/><Relationship Id="rId29" Type="http://schemas.openxmlformats.org/officeDocument/2006/relationships/image" Target="../media/image47.png"/><Relationship Id="rId1" Type="http://schemas.openxmlformats.org/officeDocument/2006/relationships/tags" Target="../tags/tag22.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34.png"/><Relationship Id="rId5" Type="http://schemas.openxmlformats.org/officeDocument/2006/relationships/slide" Target="slide44.xml"/><Relationship Id="rId15" Type="http://schemas.openxmlformats.org/officeDocument/2006/relationships/slide" Target="slide43.xml"/><Relationship Id="rId23" Type="http://schemas.openxmlformats.org/officeDocument/2006/relationships/slide" Target="slide49.xml"/><Relationship Id="rId28" Type="http://schemas.openxmlformats.org/officeDocument/2006/relationships/image" Target="../media/image46.png"/><Relationship Id="rId10" Type="http://schemas.openxmlformats.org/officeDocument/2006/relationships/image" Target="../media/image21.png"/><Relationship Id="rId19"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slide" Target="slide46.xml"/><Relationship Id="rId14" Type="http://schemas.openxmlformats.org/officeDocument/2006/relationships/image" Target="../media/image24.png"/><Relationship Id="rId22" Type="http://schemas.openxmlformats.org/officeDocument/2006/relationships/image" Target="../media/image29.png"/><Relationship Id="rId27"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23.xml"/><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20.png"/><Relationship Id="rId5" Type="http://schemas.openxmlformats.org/officeDocument/2006/relationships/slide" Target="slide53.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48.xml"/><Relationship Id="rId18" Type="http://schemas.openxmlformats.org/officeDocument/2006/relationships/image" Target="../media/image26.png"/><Relationship Id="rId26" Type="http://schemas.openxmlformats.org/officeDocument/2006/relationships/image" Target="../media/image31.png"/><Relationship Id="rId3" Type="http://schemas.openxmlformats.org/officeDocument/2006/relationships/notesSlide" Target="../notesSlides/notesSlide24.xml"/><Relationship Id="rId21" Type="http://schemas.openxmlformats.org/officeDocument/2006/relationships/slide" Target="slide42.xml"/><Relationship Id="rId7" Type="http://schemas.openxmlformats.org/officeDocument/2006/relationships/slide" Target="slide53.xml"/><Relationship Id="rId12" Type="http://schemas.openxmlformats.org/officeDocument/2006/relationships/image" Target="../media/image23.png"/><Relationship Id="rId17" Type="http://schemas.openxmlformats.org/officeDocument/2006/relationships/slide" Target="slide45.xml"/><Relationship Id="rId25" Type="http://schemas.openxmlformats.org/officeDocument/2006/relationships/slide" Target="slide25.xml"/><Relationship Id="rId2" Type="http://schemas.openxmlformats.org/officeDocument/2006/relationships/slideLayout" Target="../slideLayouts/slideLayout7.xml"/><Relationship Id="rId16" Type="http://schemas.openxmlformats.org/officeDocument/2006/relationships/image" Target="../media/image25.png"/><Relationship Id="rId20" Type="http://schemas.openxmlformats.org/officeDocument/2006/relationships/image" Target="../media/image28.png"/><Relationship Id="rId29" Type="http://schemas.openxmlformats.org/officeDocument/2006/relationships/image" Target="../media/image49.png"/><Relationship Id="rId1" Type="http://schemas.openxmlformats.org/officeDocument/2006/relationships/tags" Target="../tags/tag24.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34.png"/><Relationship Id="rId5" Type="http://schemas.openxmlformats.org/officeDocument/2006/relationships/slide" Target="slide44.xml"/><Relationship Id="rId15" Type="http://schemas.openxmlformats.org/officeDocument/2006/relationships/slide" Target="slide43.xml"/><Relationship Id="rId23" Type="http://schemas.openxmlformats.org/officeDocument/2006/relationships/slide" Target="slide49.xml"/><Relationship Id="rId28" Type="http://schemas.openxmlformats.org/officeDocument/2006/relationships/image" Target="../media/image48.png"/><Relationship Id="rId10" Type="http://schemas.openxmlformats.org/officeDocument/2006/relationships/image" Target="../media/image21.png"/><Relationship Id="rId19"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slide" Target="slide46.xml"/><Relationship Id="rId14" Type="http://schemas.openxmlformats.org/officeDocument/2006/relationships/image" Target="../media/image24.png"/><Relationship Id="rId22" Type="http://schemas.openxmlformats.org/officeDocument/2006/relationships/image" Target="../media/image29.png"/><Relationship Id="rId27"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49.png"/><Relationship Id="rId5" Type="http://schemas.openxmlformats.org/officeDocument/2006/relationships/image" Target="../media/image28.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48.xml"/><Relationship Id="rId18" Type="http://schemas.openxmlformats.org/officeDocument/2006/relationships/image" Target="../media/image26.png"/><Relationship Id="rId26" Type="http://schemas.openxmlformats.org/officeDocument/2006/relationships/image" Target="../media/image31.png"/><Relationship Id="rId3" Type="http://schemas.openxmlformats.org/officeDocument/2006/relationships/notesSlide" Target="../notesSlides/notesSlide26.xml"/><Relationship Id="rId21" Type="http://schemas.openxmlformats.org/officeDocument/2006/relationships/slide" Target="slide42.xml"/><Relationship Id="rId7" Type="http://schemas.openxmlformats.org/officeDocument/2006/relationships/slide" Target="slide53.xml"/><Relationship Id="rId12" Type="http://schemas.openxmlformats.org/officeDocument/2006/relationships/image" Target="../media/image23.png"/><Relationship Id="rId17" Type="http://schemas.openxmlformats.org/officeDocument/2006/relationships/slide" Target="slide45.xml"/><Relationship Id="rId25" Type="http://schemas.openxmlformats.org/officeDocument/2006/relationships/slide" Target="slide25.xml"/><Relationship Id="rId2" Type="http://schemas.openxmlformats.org/officeDocument/2006/relationships/slideLayout" Target="../slideLayouts/slideLayout7.xml"/><Relationship Id="rId16" Type="http://schemas.openxmlformats.org/officeDocument/2006/relationships/image" Target="../media/image25.png"/><Relationship Id="rId20" Type="http://schemas.openxmlformats.org/officeDocument/2006/relationships/image" Target="../media/image28.png"/><Relationship Id="rId29" Type="http://schemas.openxmlformats.org/officeDocument/2006/relationships/image" Target="../media/image51.png"/><Relationship Id="rId1" Type="http://schemas.openxmlformats.org/officeDocument/2006/relationships/tags" Target="../tags/tag26.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34.png"/><Relationship Id="rId5" Type="http://schemas.openxmlformats.org/officeDocument/2006/relationships/slide" Target="slide44.xml"/><Relationship Id="rId15" Type="http://schemas.openxmlformats.org/officeDocument/2006/relationships/slide" Target="slide43.xml"/><Relationship Id="rId23" Type="http://schemas.openxmlformats.org/officeDocument/2006/relationships/slide" Target="slide49.xml"/><Relationship Id="rId28" Type="http://schemas.openxmlformats.org/officeDocument/2006/relationships/image" Target="../media/image50.png"/><Relationship Id="rId10" Type="http://schemas.openxmlformats.org/officeDocument/2006/relationships/image" Target="../media/image21.png"/><Relationship Id="rId19"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slide" Target="slide46.xml"/><Relationship Id="rId14" Type="http://schemas.openxmlformats.org/officeDocument/2006/relationships/image" Target="../media/image24.png"/><Relationship Id="rId22" Type="http://schemas.openxmlformats.org/officeDocument/2006/relationships/image" Target="../media/image29.png"/><Relationship Id="rId27"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video" Target="../media/media1.wmv"/><Relationship Id="rId7" Type="http://schemas.openxmlformats.org/officeDocument/2006/relationships/image" Target="../media/image52.png"/><Relationship Id="rId2" Type="http://schemas.microsoft.com/office/2007/relationships/media" Target="../media/media1.wmv"/><Relationship Id="rId1" Type="http://schemas.openxmlformats.org/officeDocument/2006/relationships/tags" Target="../tags/tag27.xml"/><Relationship Id="rId6" Type="http://schemas.openxmlformats.org/officeDocument/2006/relationships/image" Target="../media/image51.png"/><Relationship Id="rId5" Type="http://schemas.openxmlformats.org/officeDocument/2006/relationships/notesSlide" Target="../notesSlides/notesSlide27.xml"/><Relationship Id="rId4"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57.jpe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60.png"/><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60.png"/><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tags" Target="../tags/tag31.xml"/><Relationship Id="rId6" Type="http://schemas.openxmlformats.org/officeDocument/2006/relationships/image" Target="../media/image62.png"/><Relationship Id="rId5" Type="http://schemas.openxmlformats.org/officeDocument/2006/relationships/image" Target="../media/image52.pn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64.png"/><Relationship Id="rId5" Type="http://schemas.openxmlformats.org/officeDocument/2006/relationships/image" Target="../media/image52.png"/><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4.xml"/><Relationship Id="rId7"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video" Target="../media/media6.wmv"/><Relationship Id="rId2" Type="http://schemas.microsoft.com/office/2007/relationships/media" Target="../media/media6.wmv"/><Relationship Id="rId1" Type="http://schemas.openxmlformats.org/officeDocument/2006/relationships/tags" Target="../tags/tag35.xml"/><Relationship Id="rId6" Type="http://schemas.openxmlformats.org/officeDocument/2006/relationships/image" Target="../media/image71.png"/><Relationship Id="rId5" Type="http://schemas.openxmlformats.org/officeDocument/2006/relationships/image" Target="../media/image66.png"/><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5.xml"/><Relationship Id="rId7" Type="http://schemas.openxmlformats.org/officeDocument/2006/relationships/image" Target="../media/image75.png"/><Relationship Id="rId2" Type="http://schemas.openxmlformats.org/officeDocument/2006/relationships/slideLayout" Target="../slideLayouts/slideLayout13.xml"/><Relationship Id="rId1" Type="http://schemas.openxmlformats.org/officeDocument/2006/relationships/tags" Target="../tags/tag3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 Id="rId9" Type="http://schemas.openxmlformats.org/officeDocument/2006/relationships/image" Target="../media/image76.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79.png"/><Relationship Id="rId2" Type="http://schemas.openxmlformats.org/officeDocument/2006/relationships/slideLayout" Target="../slideLayouts/slideLayout13.xml"/><Relationship Id="rId1" Type="http://schemas.openxmlformats.org/officeDocument/2006/relationships/tags" Target="../tags/tag37.xml"/><Relationship Id="rId6" Type="http://schemas.microsoft.com/office/2007/relationships/hdphoto" Target="../media/hdphoto1.wdp"/><Relationship Id="rId5" Type="http://schemas.openxmlformats.org/officeDocument/2006/relationships/image" Target="../media/image78.png"/><Relationship Id="rId4" Type="http://schemas.openxmlformats.org/officeDocument/2006/relationships/image" Target="../media/image7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83.png"/><Relationship Id="rId2" Type="http://schemas.openxmlformats.org/officeDocument/2006/relationships/slideLayout" Target="../slideLayouts/slideLayout13.xml"/><Relationship Id="rId1" Type="http://schemas.openxmlformats.org/officeDocument/2006/relationships/tags" Target="../tags/tag38.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83.png"/><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image" Target="../media/image84.png"/><Relationship Id="rId5" Type="http://schemas.openxmlformats.org/officeDocument/2006/relationships/image" Target="../media/image10.png"/><Relationship Id="rId4" Type="http://schemas.openxmlformats.org/officeDocument/2006/relationships/image" Target="../media/image9.jpeg"/></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40.xml"/><Relationship Id="rId5" Type="http://schemas.openxmlformats.org/officeDocument/2006/relationships/image" Target="../media/image87.png"/><Relationship Id="rId4" Type="http://schemas.openxmlformats.org/officeDocument/2006/relationships/image" Target="../media/image86.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85.png"/><Relationship Id="rId4" Type="http://schemas.openxmlformats.org/officeDocument/2006/relationships/image" Target="../media/image88.png"/></Relationships>
</file>

<file path=ppt/slides/_rels/slide5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40.xml"/><Relationship Id="rId7" Type="http://schemas.openxmlformats.org/officeDocument/2006/relationships/slide" Target="slide42.xml"/><Relationship Id="rId2" Type="http://schemas.openxmlformats.org/officeDocument/2006/relationships/slideLayout" Target="../slideLayouts/slideLayout2.xml"/><Relationship Id="rId1" Type="http://schemas.openxmlformats.org/officeDocument/2006/relationships/tags" Target="../tags/tag42.xml"/><Relationship Id="rId6" Type="http://schemas.microsoft.com/office/2007/relationships/hdphoto" Target="../media/hdphoto1.wdp"/><Relationship Id="rId5" Type="http://schemas.openxmlformats.org/officeDocument/2006/relationships/image" Target="../media/image78.png"/><Relationship Id="rId4" Type="http://schemas.openxmlformats.org/officeDocument/2006/relationships/image" Target="../media/image77.jpeg"/><Relationship Id="rId9" Type="http://schemas.openxmlformats.org/officeDocument/2006/relationships/image" Target="../media/image89.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92.png"/><Relationship Id="rId2" Type="http://schemas.openxmlformats.org/officeDocument/2006/relationships/slideLayout" Target="../slideLayouts/slideLayout2.xml"/><Relationship Id="rId1" Type="http://schemas.openxmlformats.org/officeDocument/2006/relationships/tags" Target="../tags/tag43.xml"/><Relationship Id="rId6" Type="http://schemas.microsoft.com/office/2007/relationships/hdphoto" Target="../media/hdphoto2.wdp"/><Relationship Id="rId5" Type="http://schemas.openxmlformats.org/officeDocument/2006/relationships/image" Target="../media/image91.png"/><Relationship Id="rId4" Type="http://schemas.openxmlformats.org/officeDocument/2006/relationships/image" Target="../media/image90.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4.xml"/><Relationship Id="rId5" Type="http://schemas.openxmlformats.org/officeDocument/2006/relationships/image" Target="../media/image94.png"/><Relationship Id="rId4" Type="http://schemas.openxmlformats.org/officeDocument/2006/relationships/image" Target="../media/image93.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100.png"/><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99.png"/><Relationship Id="rId5" Type="http://schemas.openxmlformats.org/officeDocument/2006/relationships/image" Target="../media/image75.png"/><Relationship Id="rId4" Type="http://schemas.openxmlformats.org/officeDocument/2006/relationships/image" Target="../media/image98.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7.xml"/><Relationship Id="rId5" Type="http://schemas.openxmlformats.org/officeDocument/2006/relationships/image" Target="../media/image100.png"/><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48.xml"/><Relationship Id="rId5" Type="http://schemas.openxmlformats.org/officeDocument/2006/relationships/image" Target="../media/image100.png"/><Relationship Id="rId4" Type="http://schemas.openxmlformats.org/officeDocument/2006/relationships/image" Target="../media/image102.jpeg"/></Relationships>
</file>

<file path=ppt/slides/_rels/slide6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notesSlide" Target="../notesSlides/notesSlide47.xml"/><Relationship Id="rId7" Type="http://schemas.openxmlformats.org/officeDocument/2006/relationships/image" Target="../media/image106.jpeg"/><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0.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image" Target="../media/image100.png"/><Relationship Id="rId5" Type="http://schemas.openxmlformats.org/officeDocument/2006/relationships/image" Target="../media/image109.png"/><Relationship Id="rId4" Type="http://schemas.openxmlformats.org/officeDocument/2006/relationships/image" Target="../media/image108.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1.xml"/><Relationship Id="rId5" Type="http://schemas.openxmlformats.org/officeDocument/2006/relationships/image" Target="../media/image100.png"/><Relationship Id="rId4" Type="http://schemas.openxmlformats.org/officeDocument/2006/relationships/image" Target="../media/image88.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image" Target="../media/image100.png"/><Relationship Id="rId5" Type="http://schemas.openxmlformats.org/officeDocument/2006/relationships/image" Target="../media/image111.png"/><Relationship Id="rId4" Type="http://schemas.openxmlformats.org/officeDocument/2006/relationships/image" Target="../media/image1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48.xml"/><Relationship Id="rId18" Type="http://schemas.openxmlformats.org/officeDocument/2006/relationships/image" Target="../media/image26.png"/><Relationship Id="rId26" Type="http://schemas.openxmlformats.org/officeDocument/2006/relationships/image" Target="../media/image31.png"/><Relationship Id="rId3" Type="http://schemas.openxmlformats.org/officeDocument/2006/relationships/notesSlide" Target="../notesSlides/notesSlide8.xml"/><Relationship Id="rId21" Type="http://schemas.openxmlformats.org/officeDocument/2006/relationships/slide" Target="slide42.xml"/><Relationship Id="rId7" Type="http://schemas.openxmlformats.org/officeDocument/2006/relationships/slide" Target="slide53.xml"/><Relationship Id="rId12" Type="http://schemas.openxmlformats.org/officeDocument/2006/relationships/image" Target="../media/image23.png"/><Relationship Id="rId17" Type="http://schemas.openxmlformats.org/officeDocument/2006/relationships/slide" Target="slide45.xml"/><Relationship Id="rId25" Type="http://schemas.openxmlformats.org/officeDocument/2006/relationships/slide" Target="slide25.xml"/><Relationship Id="rId2" Type="http://schemas.openxmlformats.org/officeDocument/2006/relationships/slideLayout" Target="../slideLayouts/slideLayout7.xml"/><Relationship Id="rId16" Type="http://schemas.openxmlformats.org/officeDocument/2006/relationships/image" Target="../media/image25.png"/><Relationship Id="rId20" Type="http://schemas.openxmlformats.org/officeDocument/2006/relationships/image" Target="../media/image28.png"/><Relationship Id="rId29" Type="http://schemas.openxmlformats.org/officeDocument/2006/relationships/image" Target="../media/image8.png"/><Relationship Id="rId1" Type="http://schemas.openxmlformats.org/officeDocument/2006/relationships/tags" Target="../tags/tag8.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30.png"/><Relationship Id="rId5" Type="http://schemas.openxmlformats.org/officeDocument/2006/relationships/slide" Target="slide44.xml"/><Relationship Id="rId15" Type="http://schemas.openxmlformats.org/officeDocument/2006/relationships/slide" Target="slide43.xml"/><Relationship Id="rId23" Type="http://schemas.openxmlformats.org/officeDocument/2006/relationships/slide" Target="slide49.xml"/><Relationship Id="rId28" Type="http://schemas.openxmlformats.org/officeDocument/2006/relationships/image" Target="../media/image17.png"/><Relationship Id="rId10" Type="http://schemas.openxmlformats.org/officeDocument/2006/relationships/image" Target="../media/image21.png"/><Relationship Id="rId19"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slide" Target="slide46.xml"/><Relationship Id="rId14" Type="http://schemas.openxmlformats.org/officeDocument/2006/relationships/image" Target="../media/image24.png"/><Relationship Id="rId22" Type="http://schemas.openxmlformats.org/officeDocument/2006/relationships/image" Target="../media/image29.png"/><Relationship Id="rId27"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9.xml"/><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31.png"/><Relationship Id="rId5" Type="http://schemas.openxmlformats.org/officeDocument/2006/relationships/slide" Target="slide25.xml"/><Relationship Id="rId4" Type="http://schemas.openxmlformats.org/officeDocument/2006/relationships/image" Target="../media/image18.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p:cNvPicPr>
            <a:picLocks noChangeAspect="1" noChangeArrowheads="1"/>
          </p:cNvPicPr>
          <p:nvPr/>
        </p:nvPicPr>
        <p:blipFill>
          <a:blip r:embed="rId4">
            <a:extLst>
              <a:ext uri="{28A0092B-C50C-407E-A947-70E740481C1C}">
                <a14:useLocalDpi xmlns:a14="http://schemas.microsoft.com/office/drawing/2010/main" val="0"/>
              </a:ext>
            </a:extLst>
          </a:blip>
          <a:srcRect l="7149" t="39655" r="40263" b="42241"/>
          <a:stretch>
            <a:fillRect/>
          </a:stretch>
        </p:blipFill>
        <p:spPr bwMode="auto">
          <a:xfrm>
            <a:off x="233362" y="2708920"/>
            <a:ext cx="8677275" cy="167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6" name="Title 1"/>
          <p:cNvSpPr txBox="1">
            <a:spLocks/>
          </p:cNvSpPr>
          <p:nvPr/>
        </p:nvSpPr>
        <p:spPr bwMode="auto">
          <a:xfrm>
            <a:off x="1855366" y="1050628"/>
            <a:ext cx="594489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fontAlgn="base">
              <a:spcBef>
                <a:spcPct val="0"/>
              </a:spcBef>
              <a:spcAft>
                <a:spcPct val="0"/>
              </a:spcAft>
              <a:buFontTx/>
              <a:buNone/>
            </a:pPr>
            <a:r>
              <a:rPr lang="en-GB" altLang="en-US" sz="6000" b="1" dirty="0">
                <a:solidFill>
                  <a:srgbClr val="0099CC"/>
                </a:solidFill>
                <a:latin typeface="Arial" panose="020B0604020202020204" pitchFamily="34" charset="0"/>
                <a:cs typeface="Arial" panose="020B0604020202020204" pitchFamily="34" charset="0"/>
              </a:rPr>
              <a:t>Year 7</a:t>
            </a:r>
          </a:p>
        </p:txBody>
      </p:sp>
      <p:sp>
        <p:nvSpPr>
          <p:cNvPr id="10" name="Rectangle 9"/>
          <p:cNvSpPr/>
          <p:nvPr/>
        </p:nvSpPr>
        <p:spPr>
          <a:xfrm>
            <a:off x="6516688" y="5516563"/>
            <a:ext cx="2627312" cy="134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3078" name="Picture 4" descr="V:\Folder Level 1\Main Site Cancer Prevention\Library Schools\Primary\School Programmes\Yr 6&amp;7 Smokebusters\Joannes Handover Smokebusters 2015-2016\Handover\SMOKEBUSTERS 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38" y="5407289"/>
            <a:ext cx="1806575"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10040" t="16467" r="31172" b="11310"/>
          <a:stretch>
            <a:fillRect/>
          </a:stretch>
        </p:blipFill>
        <p:spPr bwMode="auto">
          <a:xfrm>
            <a:off x="2123728" y="5687607"/>
            <a:ext cx="1521794" cy="1051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31661" y="5516562"/>
            <a:ext cx="2601207"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8">
            <a:extLst>
              <a:ext uri="{28A0092B-C50C-407E-A947-70E740481C1C}">
                <a14:useLocalDpi xmlns:a14="http://schemas.microsoft.com/office/drawing/2010/main" val="0"/>
              </a:ext>
            </a:extLst>
          </a:blip>
          <a:srcRect r="22450"/>
          <a:stretch>
            <a:fillRect/>
          </a:stretch>
        </p:blipFill>
        <p:spPr bwMode="auto">
          <a:xfrm>
            <a:off x="3839600" y="5815803"/>
            <a:ext cx="2692061" cy="874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504525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14339"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AutoShape 6" descr="Image result for cartoon chemical bottle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sp>
        <p:nvSpPr>
          <p:cNvPr id="14341" name="AutoShape 8" descr="Image result for cartoon chemical bottles"/>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pic>
        <p:nvPicPr>
          <p:cNvPr id="14342" name="Picture 15" descr="lighter%20clipart">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3088" y="44450"/>
            <a:ext cx="10858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7">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8" y="1268413"/>
            <a:ext cx="2416175" cy="230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344" name="Group 8"/>
          <p:cNvGrpSpPr>
            <a:grpSpLocks/>
          </p:cNvGrpSpPr>
          <p:nvPr/>
        </p:nvGrpSpPr>
        <p:grpSpPr bwMode="auto">
          <a:xfrm>
            <a:off x="4770438" y="4395788"/>
            <a:ext cx="1419225" cy="1244600"/>
            <a:chOff x="4101682" y="2113886"/>
            <a:chExt cx="2113776" cy="1557771"/>
          </a:xfrm>
        </p:grpSpPr>
        <p:pic>
          <p:nvPicPr>
            <p:cNvPr id="14358" name="Picture 2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5496" y="2113886"/>
              <a:ext cx="1249962" cy="151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59" name="Picture 26">
              <a:hlinkClick r:id="rId9"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482530">
              <a:off x="4101682" y="2312221"/>
              <a:ext cx="919788" cy="1359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60" name="Picture 27">
              <a:hlinkClick r:id="rId9"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8970" y="2760613"/>
              <a:ext cx="923702" cy="82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4345" name="Picture 21" descr="http://www.pd4pic.com/images250_/home-plants-flower-cartoon-pot-plant-flowerpot.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59463" y="1541463"/>
            <a:ext cx="21494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9">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98775" y="3802063"/>
            <a:ext cx="1312863" cy="166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347" name="Group 1"/>
          <p:cNvGrpSpPr>
            <a:grpSpLocks/>
          </p:cNvGrpSpPr>
          <p:nvPr/>
        </p:nvGrpSpPr>
        <p:grpSpPr bwMode="auto">
          <a:xfrm>
            <a:off x="2051050" y="-755650"/>
            <a:ext cx="1206500" cy="2744788"/>
            <a:chOff x="4618671" y="1128780"/>
            <a:chExt cx="1206586" cy="2744787"/>
          </a:xfrm>
        </p:grpSpPr>
        <p:pic>
          <p:nvPicPr>
            <p:cNvPr id="14356" name="Picture 2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50581" y="1128780"/>
              <a:ext cx="1174676" cy="274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57" name="Picture 21" descr="http://www.cliparthut.com/clip-arts/1182/cartoon-nail-polish-clip-art-1182019.png">
              <a:hlinkClick r:id="rId17"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09562">
              <a:off x="4618671" y="2523705"/>
              <a:ext cx="437312" cy="97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48" name="Picture 4" descr="http://www.gasp.org.uk/images/ten-a-day-tar-jar-lrg.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88125" y="4030663"/>
            <a:ext cx="1944688"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24" descr="https://svn.apache.org/repos/asf/openoffice/symphony/trunk/main/extras/source/gallery/environment/Pollution-Car.png">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33763" y="2708275"/>
            <a:ext cx="21463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5" descr="http://www.ijvo.nl/uploads/tx_news/verven.jpg">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95738" y="403225"/>
            <a:ext cx="16811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51" name="Group 21"/>
          <p:cNvGrpSpPr>
            <a:grpSpLocks/>
          </p:cNvGrpSpPr>
          <p:nvPr/>
        </p:nvGrpSpPr>
        <p:grpSpPr bwMode="auto">
          <a:xfrm>
            <a:off x="1068388" y="3708400"/>
            <a:ext cx="1295400" cy="1755775"/>
            <a:chOff x="1068388" y="3708400"/>
            <a:chExt cx="1295400" cy="1755775"/>
          </a:xfrm>
        </p:grpSpPr>
        <p:pic>
          <p:nvPicPr>
            <p:cNvPr id="14354" name="Picture 11">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l="20654" t="13568" b="16000"/>
            <a:stretch>
              <a:fillRect/>
            </a:stretch>
          </p:blipFill>
          <p:spPr bwMode="auto">
            <a:xfrm>
              <a:off x="1068388" y="3708400"/>
              <a:ext cx="1295400" cy="175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55" name="Picture 8" descr="http://cliparts.co/cliparts/8TA/bKj/8TAbKj49c.png">
              <a:hlinkClick r:id="rId25"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1397592">
              <a:off x="1417150" y="4364812"/>
              <a:ext cx="516448" cy="90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218"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88125" y="5521401"/>
            <a:ext cx="26035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55575" y="5665280"/>
            <a:ext cx="161607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3518828" y="6414072"/>
            <a:ext cx="2133600" cy="365125"/>
          </a:xfrm>
        </p:spPr>
        <p:txBody>
          <a:bodyPr/>
          <a:lstStyle/>
          <a:p>
            <a:pPr algn="ctr">
              <a:defRPr/>
            </a:pPr>
            <a:fld id="{0B7FEFE7-2A91-4CC6-B327-A2717E1B16B6}" type="slidenum">
              <a:rPr lang="en-GB" altLang="en-US" smtClean="0"/>
              <a:pPr algn="ctr">
                <a:defRPr/>
              </a:pPr>
              <a:t>10</a:t>
            </a:fld>
            <a:endParaRPr lang="en-GB" altLang="en-US" dirty="0"/>
          </a:p>
        </p:txBody>
      </p:sp>
    </p:spTree>
    <p:custDataLst>
      <p:tags r:id="rId1"/>
    </p:custDataLst>
    <p:extLst>
      <p:ext uri="{BB962C8B-B14F-4D97-AF65-F5344CB8AC3E}">
        <p14:creationId xmlns:p14="http://schemas.microsoft.com/office/powerpoint/2010/main" val="17823232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15363"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ular Callout 6"/>
          <p:cNvSpPr/>
          <p:nvPr/>
        </p:nvSpPr>
        <p:spPr>
          <a:xfrm>
            <a:off x="3995738" y="1089025"/>
            <a:ext cx="4319587" cy="4608513"/>
          </a:xfrm>
          <a:prstGeom prst="wedgeRoundRectCallout">
            <a:avLst>
              <a:gd name="adj1" fmla="val -85657"/>
              <a:gd name="adj2" fmla="val 2893"/>
              <a:gd name="adj3" fmla="val 16667"/>
            </a:avLst>
          </a:prstGeom>
        </p:spPr>
        <p:style>
          <a:lnRef idx="2">
            <a:schemeClr val="accent5"/>
          </a:lnRef>
          <a:fillRef idx="1">
            <a:schemeClr val="lt1"/>
          </a:fillRef>
          <a:effectRef idx="0">
            <a:schemeClr val="accent5"/>
          </a:effectRef>
          <a:fontRef idx="minor">
            <a:schemeClr val="dk1"/>
          </a:fontRef>
        </p:style>
        <p:txBody>
          <a:bodyPr/>
          <a:lstStyle/>
          <a:p>
            <a:pPr algn="ctr" eaLnBrk="0" fontAlgn="base" hangingPunct="0">
              <a:spcBef>
                <a:spcPct val="0"/>
              </a:spcBef>
              <a:spcAft>
                <a:spcPct val="0"/>
              </a:spcAft>
              <a:defRPr/>
            </a:pPr>
            <a:r>
              <a:rPr lang="en-GB" sz="4000" dirty="0">
                <a:solidFill>
                  <a:srgbClr val="0099CC"/>
                </a:solidFill>
                <a:latin typeface="Arial" panose="020B0604020202020204" pitchFamily="34" charset="0"/>
                <a:cs typeface="Arial" panose="020B0604020202020204" pitchFamily="34" charset="0"/>
              </a:rPr>
              <a:t>Carbon                                              Monoxide</a:t>
            </a: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Found in car exhaust fumes</a:t>
            </a:r>
            <a:endParaRPr lang="en-GB" sz="2400" dirty="0">
              <a:solidFill>
                <a:prstClr val="black"/>
              </a:solidFill>
              <a:latin typeface="Arial" panose="020B0604020202020204" pitchFamily="34" charset="0"/>
              <a:cs typeface="Arial" panose="020B0604020202020204" pitchFamily="34" charset="0"/>
            </a:endParaRP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A poison that replaces oxygen in blood</a:t>
            </a: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Causes difficulty breathing </a:t>
            </a:r>
          </a:p>
        </p:txBody>
      </p:sp>
      <p:pic>
        <p:nvPicPr>
          <p:cNvPr id="15365" name="Picture 24" descr="https://svn.apache.org/repos/asf/openoffice/symphony/trunk/main/extras/source/gallery/environment/Pollution-Car.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6013" y="2708275"/>
            <a:ext cx="2144712"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Slide Number Placeholder 2"/>
          <p:cNvSpPr>
            <a:spLocks noGrp="1"/>
          </p:cNvSpPr>
          <p:nvPr>
            <p:ph type="sldNum" sz="quarter" idx="12"/>
          </p:nvPr>
        </p:nvSpPr>
        <p:spPr bwMode="auto">
          <a:xfrm>
            <a:off x="3583781" y="6327775"/>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B6A76B60-E796-43C6-A186-D515CA2C711C}" type="slidenum">
              <a:rPr lang="en-GB" altLang="en-US" smtClean="0">
                <a:solidFill>
                  <a:srgbClr val="898989"/>
                </a:solidFill>
                <a:latin typeface="Calibri" pitchFamily="34" charset="0"/>
              </a:rPr>
              <a:pPr algn="ctr" eaLnBrk="1" hangingPunct="1">
                <a:defRPr/>
              </a:pPr>
              <a:t>11</a:t>
            </a:fld>
            <a:endParaRPr lang="en-GB" altLang="en-US" dirty="0">
              <a:solidFill>
                <a:srgbClr val="898989"/>
              </a:solidFill>
              <a:latin typeface="Calibri" pitchFamily="34" charset="0"/>
            </a:endParaRPr>
          </a:p>
        </p:txBody>
      </p:sp>
      <p:pic>
        <p:nvPicPr>
          <p:cNvPr id="102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0500" y="5598319"/>
            <a:ext cx="26035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4" y="5638271"/>
            <a:ext cx="161607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475492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16387"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6" descr="Image result for cartoon chemical bottle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sp>
        <p:nvSpPr>
          <p:cNvPr id="16389" name="AutoShape 8" descr="Image result for cartoon chemical bottles"/>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pic>
        <p:nvPicPr>
          <p:cNvPr id="16390" name="Picture 15" descr="lighter%20clipart">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3088" y="44450"/>
            <a:ext cx="10858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7">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8" y="1268413"/>
            <a:ext cx="2416175" cy="230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392" name="Group 8"/>
          <p:cNvGrpSpPr>
            <a:grpSpLocks/>
          </p:cNvGrpSpPr>
          <p:nvPr/>
        </p:nvGrpSpPr>
        <p:grpSpPr bwMode="auto">
          <a:xfrm>
            <a:off x="4770438" y="4395788"/>
            <a:ext cx="1419225" cy="1244600"/>
            <a:chOff x="4101682" y="2113886"/>
            <a:chExt cx="2113776" cy="1557771"/>
          </a:xfrm>
        </p:grpSpPr>
        <p:pic>
          <p:nvPicPr>
            <p:cNvPr id="16407" name="Picture 2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5496" y="2113886"/>
              <a:ext cx="1249962" cy="151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408" name="Picture 26">
              <a:hlinkClick r:id="rId9"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482530">
              <a:off x="4101682" y="2312221"/>
              <a:ext cx="919788" cy="1359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409" name="Picture 27">
              <a:hlinkClick r:id="rId9"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8970" y="2760613"/>
              <a:ext cx="923702" cy="82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393" name="Picture 21" descr="http://www.pd4pic.com/images250_/home-plants-flower-cartoon-pot-plant-flowerpot.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59463" y="1541463"/>
            <a:ext cx="21494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9">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98775" y="3802063"/>
            <a:ext cx="1312863" cy="166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395" name="Group 1"/>
          <p:cNvGrpSpPr>
            <a:grpSpLocks/>
          </p:cNvGrpSpPr>
          <p:nvPr/>
        </p:nvGrpSpPr>
        <p:grpSpPr bwMode="auto">
          <a:xfrm>
            <a:off x="2051050" y="-755650"/>
            <a:ext cx="1206500" cy="2744788"/>
            <a:chOff x="4618671" y="1128780"/>
            <a:chExt cx="1206586" cy="2744787"/>
          </a:xfrm>
        </p:grpSpPr>
        <p:pic>
          <p:nvPicPr>
            <p:cNvPr id="16405" name="Picture 2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50581" y="1128780"/>
              <a:ext cx="1174676" cy="274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406" name="Picture 21" descr="http://www.cliparthut.com/clip-arts/1182/cartoon-nail-polish-clip-art-1182019.png">
              <a:hlinkClick r:id="rId17"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09562">
              <a:off x="4618671" y="2523705"/>
              <a:ext cx="437312" cy="97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396" name="Picture 4" descr="http://www.gasp.org.uk/images/ten-a-day-tar-jar-lrg.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88125" y="4030663"/>
            <a:ext cx="1944688"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24" descr="https://svn.apache.org/repos/asf/openoffice/symphony/trunk/main/extras/source/gallery/environment/Pollution-Car.png">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33763" y="2708275"/>
            <a:ext cx="21463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5" descr="http://www.ijvo.nl/uploads/tx_news/verven.jpg">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95738" y="403225"/>
            <a:ext cx="16811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9" name="Group 21"/>
          <p:cNvGrpSpPr>
            <a:grpSpLocks/>
          </p:cNvGrpSpPr>
          <p:nvPr/>
        </p:nvGrpSpPr>
        <p:grpSpPr bwMode="auto">
          <a:xfrm>
            <a:off x="1068388" y="3708400"/>
            <a:ext cx="1295400" cy="1755775"/>
            <a:chOff x="1068388" y="3708400"/>
            <a:chExt cx="1295400" cy="1755775"/>
          </a:xfrm>
        </p:grpSpPr>
        <p:pic>
          <p:nvPicPr>
            <p:cNvPr id="16403" name="Picture 11">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l="20654" t="13568" b="16000"/>
            <a:stretch>
              <a:fillRect/>
            </a:stretch>
          </p:blipFill>
          <p:spPr bwMode="auto">
            <a:xfrm>
              <a:off x="1068388" y="3708400"/>
              <a:ext cx="1295400" cy="175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404" name="Picture 8" descr="http://cliparts.co/cliparts/8TA/bKj/8TAbKj49c.png">
              <a:hlinkClick r:id="rId25"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1397592">
              <a:off x="1417150" y="4364812"/>
              <a:ext cx="516448" cy="90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402" name="Slide Number Placeholder 2"/>
          <p:cNvSpPr>
            <a:spLocks noGrp="1"/>
          </p:cNvSpPr>
          <p:nvPr>
            <p:ph type="sldNum" sz="quarter" idx="12"/>
          </p:nvPr>
        </p:nvSpPr>
        <p:spPr bwMode="auto">
          <a:xfrm>
            <a:off x="3736453" y="6415087"/>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6B44BF05-8F7F-4796-90D6-3D288CC3752D}" type="slidenum">
              <a:rPr lang="en-GB" altLang="en-US" smtClean="0">
                <a:solidFill>
                  <a:srgbClr val="898989"/>
                </a:solidFill>
                <a:latin typeface="Calibri" pitchFamily="34" charset="0"/>
              </a:rPr>
              <a:pPr algn="ctr" eaLnBrk="1" hangingPunct="1">
                <a:defRPr/>
              </a:pPr>
              <a:t>12</a:t>
            </a:fld>
            <a:endParaRPr lang="en-GB" altLang="en-US" dirty="0">
              <a:solidFill>
                <a:srgbClr val="898989"/>
              </a:solidFill>
              <a:latin typeface="Calibri" pitchFamily="34" charset="0"/>
            </a:endParaRPr>
          </a:p>
        </p:txBody>
      </p:sp>
      <p:pic>
        <p:nvPicPr>
          <p:cNvPr id="11267" name="Picture 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01904" y="5501585"/>
            <a:ext cx="260985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55575" y="5649459"/>
            <a:ext cx="161607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551849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17411"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ular Callout 1"/>
          <p:cNvSpPr/>
          <p:nvPr/>
        </p:nvSpPr>
        <p:spPr>
          <a:xfrm>
            <a:off x="3924300" y="404813"/>
            <a:ext cx="4319588" cy="4392612"/>
          </a:xfrm>
          <a:prstGeom prst="wedgeRoundRectCallout">
            <a:avLst>
              <a:gd name="adj1" fmla="val -88105"/>
              <a:gd name="adj2" fmla="val 28912"/>
              <a:gd name="adj3" fmla="val 16667"/>
            </a:avLst>
          </a:prstGeom>
        </p:spPr>
        <p:style>
          <a:lnRef idx="2">
            <a:schemeClr val="accent6"/>
          </a:lnRef>
          <a:fillRef idx="1">
            <a:schemeClr val="lt1"/>
          </a:fillRef>
          <a:effectRef idx="0">
            <a:schemeClr val="accent6"/>
          </a:effectRef>
          <a:fontRef idx="minor">
            <a:schemeClr val="dk1"/>
          </a:fontRef>
        </p:style>
        <p:txBody>
          <a:bodyPr/>
          <a:lstStyle/>
          <a:p>
            <a:pPr algn="ctr" eaLnBrk="0" fontAlgn="base" hangingPunct="0">
              <a:spcBef>
                <a:spcPct val="0"/>
              </a:spcBef>
              <a:spcAft>
                <a:spcPct val="0"/>
              </a:spcAft>
              <a:defRPr/>
            </a:pPr>
            <a:r>
              <a:rPr lang="en-GB" sz="4000" dirty="0">
                <a:solidFill>
                  <a:srgbClr val="FF6600"/>
                </a:solidFill>
                <a:latin typeface="Arial" panose="020B0604020202020204" pitchFamily="34" charset="0"/>
                <a:cs typeface="Arial" panose="020B0604020202020204" pitchFamily="34" charset="0"/>
              </a:rPr>
              <a:t>Arsenic</a:t>
            </a: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Used in rat poison</a:t>
            </a:r>
          </a:p>
          <a:p>
            <a:pPr marL="571500" indent="-571500" eaLnBrk="0" fontAlgn="base" hangingPunct="0">
              <a:spcBef>
                <a:spcPct val="0"/>
              </a:spcBef>
              <a:spcAft>
                <a:spcPct val="0"/>
              </a:spcAft>
              <a:buFont typeface="Arial" panose="020B0604020202020204" pitchFamily="34" charset="0"/>
              <a:buChar char="•"/>
              <a:defRPr/>
            </a:pPr>
            <a:endParaRPr lang="en-GB" sz="2400" dirty="0">
              <a:solidFill>
                <a:prstClr val="black"/>
              </a:solidFill>
              <a:latin typeface="Arial" panose="020B0604020202020204" pitchFamily="34" charset="0"/>
              <a:cs typeface="Arial" panose="020B0604020202020204" pitchFamily="34" charset="0"/>
            </a:endParaRP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Deadly poison that causes cancer </a:t>
            </a:r>
          </a:p>
          <a:p>
            <a:pPr eaLnBrk="0" fontAlgn="base" hangingPunct="0">
              <a:spcBef>
                <a:spcPct val="0"/>
              </a:spcBef>
              <a:spcAft>
                <a:spcPct val="0"/>
              </a:spcAft>
              <a:defRPr/>
            </a:pPr>
            <a:endParaRPr lang="en-GB" sz="2800" dirty="0">
              <a:solidFill>
                <a:prstClr val="black"/>
              </a:solidFill>
              <a:latin typeface="Arial" panose="020B0604020202020204" pitchFamily="34" charset="0"/>
              <a:cs typeface="Arial" panose="020B0604020202020204" pitchFamily="34" charset="0"/>
            </a:endParaRP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Makes you vomit, feel nauseous, weak and shaky.</a:t>
            </a:r>
          </a:p>
        </p:txBody>
      </p:sp>
      <p:pic>
        <p:nvPicPr>
          <p:cNvPr id="17413" name="Picture 19">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3802063"/>
            <a:ext cx="1312862" cy="166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6688" y="5516563"/>
            <a:ext cx="260985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512" y="5692774"/>
            <a:ext cx="161607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a:xfrm>
            <a:off x="3583781" y="6275386"/>
            <a:ext cx="2133600" cy="365125"/>
          </a:xfrm>
        </p:spPr>
        <p:txBody>
          <a:bodyPr/>
          <a:lstStyle/>
          <a:p>
            <a:pPr algn="ctr">
              <a:defRPr/>
            </a:pPr>
            <a:fld id="{0B7FEFE7-2A91-4CC6-B327-A2717E1B16B6}" type="slidenum">
              <a:rPr lang="en-GB" altLang="en-US" smtClean="0"/>
              <a:pPr algn="ctr">
                <a:defRPr/>
              </a:pPr>
              <a:t>13</a:t>
            </a:fld>
            <a:endParaRPr lang="en-GB" altLang="en-US"/>
          </a:p>
        </p:txBody>
      </p:sp>
    </p:spTree>
    <p:custDataLst>
      <p:tags r:id="rId1"/>
    </p:custDataLst>
    <p:extLst>
      <p:ext uri="{BB962C8B-B14F-4D97-AF65-F5344CB8AC3E}">
        <p14:creationId xmlns:p14="http://schemas.microsoft.com/office/powerpoint/2010/main" val="40121602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18435"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AutoShape 6" descr="Image result for cartoon chemical bottle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sp>
        <p:nvSpPr>
          <p:cNvPr id="18437" name="AutoShape 8" descr="Image result for cartoon chemical bottles"/>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pic>
        <p:nvPicPr>
          <p:cNvPr id="18438" name="Picture 15" descr="lighter%20clipart">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3088" y="44450"/>
            <a:ext cx="10858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7">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8" y="1268413"/>
            <a:ext cx="2416175" cy="230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440" name="Group 8"/>
          <p:cNvGrpSpPr>
            <a:grpSpLocks/>
          </p:cNvGrpSpPr>
          <p:nvPr/>
        </p:nvGrpSpPr>
        <p:grpSpPr bwMode="auto">
          <a:xfrm>
            <a:off x="4770438" y="4395788"/>
            <a:ext cx="1419225" cy="1244600"/>
            <a:chOff x="4101682" y="2113886"/>
            <a:chExt cx="2113776" cy="1557771"/>
          </a:xfrm>
        </p:grpSpPr>
        <p:pic>
          <p:nvPicPr>
            <p:cNvPr id="18455" name="Picture 2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5496" y="2113886"/>
              <a:ext cx="1249962" cy="151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56" name="Picture 26">
              <a:hlinkClick r:id="rId9"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482530">
              <a:off x="4101682" y="2312221"/>
              <a:ext cx="919788" cy="1359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57" name="Picture 27">
              <a:hlinkClick r:id="rId9"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8970" y="2760613"/>
              <a:ext cx="923702" cy="82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441" name="Picture 21" descr="http://www.pd4pic.com/images250_/home-plants-flower-cartoon-pot-plant-flowerpot.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59463" y="1541463"/>
            <a:ext cx="21494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9">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98775" y="3802063"/>
            <a:ext cx="1312863" cy="166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443" name="Group 1"/>
          <p:cNvGrpSpPr>
            <a:grpSpLocks/>
          </p:cNvGrpSpPr>
          <p:nvPr/>
        </p:nvGrpSpPr>
        <p:grpSpPr bwMode="auto">
          <a:xfrm>
            <a:off x="2051050" y="-755650"/>
            <a:ext cx="1206500" cy="2744788"/>
            <a:chOff x="4618671" y="1128780"/>
            <a:chExt cx="1206586" cy="2744787"/>
          </a:xfrm>
        </p:grpSpPr>
        <p:pic>
          <p:nvPicPr>
            <p:cNvPr id="18453" name="Picture 2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50581" y="1128780"/>
              <a:ext cx="1174676" cy="274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54" name="Picture 21" descr="http://www.cliparthut.com/clip-arts/1182/cartoon-nail-polish-clip-art-1182019.png">
              <a:hlinkClick r:id="rId17"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09562">
              <a:off x="4618671" y="2523705"/>
              <a:ext cx="437312" cy="97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444" name="Picture 4" descr="http://www.gasp.org.uk/images/ten-a-day-tar-jar-lrg.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88125" y="4030663"/>
            <a:ext cx="1944688"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24" descr="https://svn.apache.org/repos/asf/openoffice/symphony/trunk/main/extras/source/gallery/environment/Pollution-Car.png">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33763" y="2708275"/>
            <a:ext cx="21463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5" descr="http://www.ijvo.nl/uploads/tx_news/verven.jpg">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95738" y="403225"/>
            <a:ext cx="16811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47" name="Group 21"/>
          <p:cNvGrpSpPr>
            <a:grpSpLocks/>
          </p:cNvGrpSpPr>
          <p:nvPr/>
        </p:nvGrpSpPr>
        <p:grpSpPr bwMode="auto">
          <a:xfrm>
            <a:off x="1068388" y="3708400"/>
            <a:ext cx="1295400" cy="1755775"/>
            <a:chOff x="1068388" y="3708400"/>
            <a:chExt cx="1295400" cy="1755775"/>
          </a:xfrm>
        </p:grpSpPr>
        <p:pic>
          <p:nvPicPr>
            <p:cNvPr id="18451" name="Picture 11">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l="20654" t="13568" b="16000"/>
            <a:stretch>
              <a:fillRect/>
            </a:stretch>
          </p:blipFill>
          <p:spPr bwMode="auto">
            <a:xfrm>
              <a:off x="1068388" y="3708400"/>
              <a:ext cx="1295400" cy="175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52" name="Picture 8" descr="http://cliparts.co/cliparts/8TA/bKj/8TAbKj49c.png">
              <a:hlinkClick r:id="rId25"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1397592">
              <a:off x="1417150" y="4364812"/>
              <a:ext cx="516448" cy="90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50" name="Slide Number Placeholder 2"/>
          <p:cNvSpPr>
            <a:spLocks noGrp="1"/>
          </p:cNvSpPr>
          <p:nvPr>
            <p:ph type="sldNum" sz="quarter" idx="12"/>
          </p:nvPr>
        </p:nvSpPr>
        <p:spPr bwMode="auto">
          <a:xfrm>
            <a:off x="3769519" y="6415087"/>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F2F55E11-42E9-447D-A913-77D357896B6C}" type="slidenum">
              <a:rPr lang="en-GB" altLang="en-US" smtClean="0">
                <a:solidFill>
                  <a:srgbClr val="898989"/>
                </a:solidFill>
                <a:latin typeface="Calibri" pitchFamily="34" charset="0"/>
              </a:rPr>
              <a:pPr algn="ctr" eaLnBrk="1" hangingPunct="1">
                <a:defRPr/>
              </a:pPr>
              <a:t>14</a:t>
            </a:fld>
            <a:endParaRPr lang="en-GB" altLang="en-US" dirty="0">
              <a:solidFill>
                <a:srgbClr val="898989"/>
              </a:solidFill>
              <a:latin typeface="Calibri" pitchFamily="34" charset="0"/>
            </a:endParaRPr>
          </a:p>
        </p:txBody>
      </p:sp>
      <p:pic>
        <p:nvPicPr>
          <p:cNvPr id="13314"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55575" y="5642373"/>
            <a:ext cx="1619249" cy="116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552671" y="5590911"/>
            <a:ext cx="260985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231446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19459"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3"/>
          <p:cNvSpPr/>
          <p:nvPr/>
        </p:nvSpPr>
        <p:spPr>
          <a:xfrm>
            <a:off x="1116013" y="1196975"/>
            <a:ext cx="4319587" cy="4464050"/>
          </a:xfrm>
          <a:prstGeom prst="wedgeRoundRectCallout">
            <a:avLst>
              <a:gd name="adj1" fmla="val 85295"/>
              <a:gd name="adj2" fmla="val -44309"/>
              <a:gd name="adj3" fmla="val 16667"/>
            </a:avLst>
          </a:prstGeom>
        </p:spPr>
        <p:style>
          <a:lnRef idx="2">
            <a:schemeClr val="accent1"/>
          </a:lnRef>
          <a:fillRef idx="1">
            <a:schemeClr val="lt1"/>
          </a:fillRef>
          <a:effectRef idx="0">
            <a:schemeClr val="accent1"/>
          </a:effectRef>
          <a:fontRef idx="minor">
            <a:schemeClr val="dk1"/>
          </a:fontRef>
        </p:style>
        <p:txBody>
          <a:bodyPr/>
          <a:lstStyle/>
          <a:p>
            <a:pPr algn="ctr" eaLnBrk="0" fontAlgn="base" hangingPunct="0">
              <a:spcBef>
                <a:spcPct val="0"/>
              </a:spcBef>
              <a:spcAft>
                <a:spcPct val="0"/>
              </a:spcAft>
              <a:defRPr/>
            </a:pPr>
            <a:r>
              <a:rPr lang="en-GB" sz="4000" dirty="0">
                <a:solidFill>
                  <a:srgbClr val="0070C0"/>
                </a:solidFill>
                <a:latin typeface="Arial" panose="020B0604020202020204" pitchFamily="34" charset="0"/>
                <a:cs typeface="Arial" panose="020B0604020202020204" pitchFamily="34" charset="0"/>
              </a:rPr>
              <a:t>Butane</a:t>
            </a: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Used in lighter fuel</a:t>
            </a:r>
          </a:p>
          <a:p>
            <a:pPr eaLnBrk="0" fontAlgn="base" hangingPunct="0">
              <a:spcBef>
                <a:spcPct val="0"/>
              </a:spcBef>
              <a:spcAft>
                <a:spcPct val="0"/>
              </a:spcAft>
              <a:defRPr/>
            </a:pPr>
            <a:endParaRPr lang="en-GB" sz="4000" dirty="0">
              <a:solidFill>
                <a:prstClr val="black"/>
              </a:solidFill>
              <a:latin typeface="Arial" panose="020B0604020202020204" pitchFamily="34" charset="0"/>
              <a:cs typeface="Arial" panose="020B0604020202020204" pitchFamily="34" charset="0"/>
            </a:endParaRP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Highly flammable </a:t>
            </a:r>
          </a:p>
          <a:p>
            <a:pPr eaLnBrk="0" fontAlgn="base" hangingPunct="0">
              <a:spcBef>
                <a:spcPct val="0"/>
              </a:spcBef>
              <a:spcAft>
                <a:spcPct val="0"/>
              </a:spcAft>
              <a:defRPr/>
            </a:pPr>
            <a:endParaRPr lang="en-GB" sz="2800" dirty="0">
              <a:solidFill>
                <a:prstClr val="black"/>
              </a:solidFill>
              <a:latin typeface="Arial" panose="020B0604020202020204" pitchFamily="34" charset="0"/>
              <a:cs typeface="Arial" panose="020B0604020202020204" pitchFamily="34" charset="0"/>
            </a:endParaRP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Causes dizziness and difficulty breathing</a:t>
            </a:r>
          </a:p>
        </p:txBody>
      </p:sp>
      <p:pic>
        <p:nvPicPr>
          <p:cNvPr id="19461" name="Picture 15" descr="lighter%20clipart">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3088" y="44450"/>
            <a:ext cx="10858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4" y="5604668"/>
            <a:ext cx="161607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95811" y="5533414"/>
            <a:ext cx="260985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3583781" y="6381021"/>
            <a:ext cx="2133600" cy="365125"/>
          </a:xfrm>
        </p:spPr>
        <p:txBody>
          <a:bodyPr/>
          <a:lstStyle/>
          <a:p>
            <a:pPr algn="ctr">
              <a:defRPr/>
            </a:pPr>
            <a:fld id="{0B7FEFE7-2A91-4CC6-B327-A2717E1B16B6}" type="slidenum">
              <a:rPr lang="en-GB" altLang="en-US" smtClean="0"/>
              <a:pPr algn="ctr">
                <a:defRPr/>
              </a:pPr>
              <a:t>15</a:t>
            </a:fld>
            <a:endParaRPr lang="en-GB" altLang="en-US" dirty="0"/>
          </a:p>
        </p:txBody>
      </p:sp>
    </p:spTree>
    <p:custDataLst>
      <p:tags r:id="rId1"/>
    </p:custDataLst>
    <p:extLst>
      <p:ext uri="{BB962C8B-B14F-4D97-AF65-F5344CB8AC3E}">
        <p14:creationId xmlns:p14="http://schemas.microsoft.com/office/powerpoint/2010/main" val="6176939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20483"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AutoShape 6" descr="Image result for cartoon chemical bottle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sp>
        <p:nvSpPr>
          <p:cNvPr id="20485" name="AutoShape 8" descr="Image result for cartoon chemical bottles"/>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pic>
        <p:nvPicPr>
          <p:cNvPr id="20486" name="Picture 15" descr="lighter%20clipart">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3088" y="44450"/>
            <a:ext cx="10858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7">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8" y="1268413"/>
            <a:ext cx="2416175" cy="230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488" name="Group 8"/>
          <p:cNvGrpSpPr>
            <a:grpSpLocks/>
          </p:cNvGrpSpPr>
          <p:nvPr/>
        </p:nvGrpSpPr>
        <p:grpSpPr bwMode="auto">
          <a:xfrm>
            <a:off x="4770438" y="4395788"/>
            <a:ext cx="1419225" cy="1244600"/>
            <a:chOff x="4101682" y="2113886"/>
            <a:chExt cx="2113776" cy="1557771"/>
          </a:xfrm>
        </p:grpSpPr>
        <p:pic>
          <p:nvPicPr>
            <p:cNvPr id="20502" name="Picture 2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5496" y="2113886"/>
              <a:ext cx="1249962" cy="151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3" name="Picture 26">
              <a:hlinkClick r:id="rId9"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482530">
              <a:off x="4101682" y="2312221"/>
              <a:ext cx="919788" cy="1359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4" name="Picture 27">
              <a:hlinkClick r:id="rId9"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8970" y="2760613"/>
              <a:ext cx="923702" cy="82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489" name="Picture 21" descr="http://www.pd4pic.com/images250_/home-plants-flower-cartoon-pot-plant-flowerpot.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59463" y="1541463"/>
            <a:ext cx="21494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9">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98775" y="3802063"/>
            <a:ext cx="1312863" cy="166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491" name="Group 1"/>
          <p:cNvGrpSpPr>
            <a:grpSpLocks/>
          </p:cNvGrpSpPr>
          <p:nvPr/>
        </p:nvGrpSpPr>
        <p:grpSpPr bwMode="auto">
          <a:xfrm>
            <a:off x="2051050" y="-755650"/>
            <a:ext cx="1206500" cy="2744788"/>
            <a:chOff x="4618671" y="1128780"/>
            <a:chExt cx="1206586" cy="2744787"/>
          </a:xfrm>
        </p:grpSpPr>
        <p:pic>
          <p:nvPicPr>
            <p:cNvPr id="20500" name="Picture 2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50581" y="1128780"/>
              <a:ext cx="1174676" cy="274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1" name="Picture 21" descr="http://www.cliparthut.com/clip-arts/1182/cartoon-nail-polish-clip-art-1182019.png">
              <a:hlinkClick r:id="rId17"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09562">
              <a:off x="4618671" y="2523705"/>
              <a:ext cx="437312" cy="97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492" name="Picture 4" descr="http://www.gasp.org.uk/images/ten-a-day-tar-jar-lrg.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88125" y="4030663"/>
            <a:ext cx="1944688"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24" descr="https://svn.apache.org/repos/asf/openoffice/symphony/trunk/main/extras/source/gallery/environment/Pollution-Car.png">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33763" y="2708275"/>
            <a:ext cx="21463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5" descr="http://www.ijvo.nl/uploads/tx_news/verven.jpg">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95738" y="403225"/>
            <a:ext cx="16811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95" name="Group 21"/>
          <p:cNvGrpSpPr>
            <a:grpSpLocks/>
          </p:cNvGrpSpPr>
          <p:nvPr/>
        </p:nvGrpSpPr>
        <p:grpSpPr bwMode="auto">
          <a:xfrm>
            <a:off x="1068388" y="3708400"/>
            <a:ext cx="1295400" cy="1755775"/>
            <a:chOff x="1068388" y="3708400"/>
            <a:chExt cx="1295400" cy="1755775"/>
          </a:xfrm>
        </p:grpSpPr>
        <p:pic>
          <p:nvPicPr>
            <p:cNvPr id="20498" name="Picture 11">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l="20654" t="13568" b="16000"/>
            <a:stretch>
              <a:fillRect/>
            </a:stretch>
          </p:blipFill>
          <p:spPr bwMode="auto">
            <a:xfrm>
              <a:off x="1068388" y="3708400"/>
              <a:ext cx="1295400" cy="175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99" name="Picture 8" descr="http://cliparts.co/cliparts/8TA/bKj/8TAbKj49c.png">
              <a:hlinkClick r:id="rId25"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1397592">
              <a:off x="1417150" y="4364812"/>
              <a:ext cx="516448" cy="90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362"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688" y="5536669"/>
            <a:ext cx="260985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0013" y="5622395"/>
            <a:ext cx="1616075"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3636440" y="6415087"/>
            <a:ext cx="2133600" cy="365125"/>
          </a:xfrm>
        </p:spPr>
        <p:txBody>
          <a:bodyPr/>
          <a:lstStyle/>
          <a:p>
            <a:pPr algn="ctr">
              <a:defRPr/>
            </a:pPr>
            <a:fld id="{0B7FEFE7-2A91-4CC6-B327-A2717E1B16B6}" type="slidenum">
              <a:rPr lang="en-GB" altLang="en-US" smtClean="0"/>
              <a:pPr algn="ctr">
                <a:defRPr/>
              </a:pPr>
              <a:t>16</a:t>
            </a:fld>
            <a:endParaRPr lang="en-GB" altLang="en-US" dirty="0"/>
          </a:p>
        </p:txBody>
      </p:sp>
    </p:spTree>
    <p:custDataLst>
      <p:tags r:id="rId1"/>
    </p:custDataLst>
    <p:extLst>
      <p:ext uri="{BB962C8B-B14F-4D97-AF65-F5344CB8AC3E}">
        <p14:creationId xmlns:p14="http://schemas.microsoft.com/office/powerpoint/2010/main" val="24534850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21507"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3"/>
          <p:cNvSpPr/>
          <p:nvPr/>
        </p:nvSpPr>
        <p:spPr>
          <a:xfrm>
            <a:off x="3779838" y="1611313"/>
            <a:ext cx="4154487" cy="2825750"/>
          </a:xfrm>
          <a:prstGeom prst="wedgeRoundRectCallout">
            <a:avLst>
              <a:gd name="adj1" fmla="val -80578"/>
              <a:gd name="adj2" fmla="val -44443"/>
              <a:gd name="adj3" fmla="val 1666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0" fontAlgn="base" hangingPunct="0">
              <a:spcBef>
                <a:spcPct val="0"/>
              </a:spcBef>
              <a:spcAft>
                <a:spcPct val="0"/>
              </a:spcAft>
              <a:defRPr/>
            </a:pPr>
            <a:r>
              <a:rPr lang="en-GB" sz="4000" dirty="0">
                <a:solidFill>
                  <a:srgbClr val="00B050"/>
                </a:solidFill>
                <a:latin typeface="Arial" panose="020B0604020202020204" pitchFamily="34" charset="0"/>
                <a:cs typeface="Arial" panose="020B0604020202020204" pitchFamily="34" charset="0"/>
              </a:rPr>
              <a:t>Acetone</a:t>
            </a: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Found in nail polish/paint remover</a:t>
            </a: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Affects the nervous system </a:t>
            </a:r>
          </a:p>
        </p:txBody>
      </p:sp>
      <p:grpSp>
        <p:nvGrpSpPr>
          <p:cNvPr id="21509" name="Group 7"/>
          <p:cNvGrpSpPr>
            <a:grpSpLocks/>
          </p:cNvGrpSpPr>
          <p:nvPr/>
        </p:nvGrpSpPr>
        <p:grpSpPr bwMode="auto">
          <a:xfrm>
            <a:off x="2051050" y="-755650"/>
            <a:ext cx="1206500" cy="2744788"/>
            <a:chOff x="4618671" y="1128780"/>
            <a:chExt cx="1206586" cy="2744787"/>
          </a:xfrm>
        </p:grpSpPr>
        <p:pic>
          <p:nvPicPr>
            <p:cNvPr id="21512" name="Picture 2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0581" y="1128780"/>
              <a:ext cx="1174676" cy="274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3" name="Picture 21" descr="http://www.cliparthut.com/clip-arts/1182/cartoon-nail-polish-clip-art-1182019.png">
              <a:hlinkClick r:id="rId5"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09562">
              <a:off x="4618671" y="2523705"/>
              <a:ext cx="437312" cy="97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38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4" y="5602287"/>
            <a:ext cx="1616075"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00085" y="5516561"/>
            <a:ext cx="260985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3806296" y="6383402"/>
            <a:ext cx="2133600" cy="365125"/>
          </a:xfrm>
        </p:spPr>
        <p:txBody>
          <a:bodyPr/>
          <a:lstStyle/>
          <a:p>
            <a:pPr algn="ctr">
              <a:defRPr/>
            </a:pPr>
            <a:fld id="{0B7FEFE7-2A91-4CC6-B327-A2717E1B16B6}" type="slidenum">
              <a:rPr lang="en-GB" altLang="en-US" smtClean="0"/>
              <a:pPr algn="ctr">
                <a:defRPr/>
              </a:pPr>
              <a:t>17</a:t>
            </a:fld>
            <a:endParaRPr lang="en-GB" altLang="en-US" dirty="0"/>
          </a:p>
        </p:txBody>
      </p:sp>
    </p:spTree>
    <p:custDataLst>
      <p:tags r:id="rId1"/>
    </p:custDataLst>
    <p:extLst>
      <p:ext uri="{BB962C8B-B14F-4D97-AF65-F5344CB8AC3E}">
        <p14:creationId xmlns:p14="http://schemas.microsoft.com/office/powerpoint/2010/main" val="12115020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22531"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083"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AutoShape 6" descr="Image result for cartoon chemical bottle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sp>
        <p:nvSpPr>
          <p:cNvPr id="22533" name="AutoShape 8" descr="Image result for cartoon chemical bottles"/>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pic>
        <p:nvPicPr>
          <p:cNvPr id="22534" name="Picture 15" descr="lighter%20clipart">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3088" y="44450"/>
            <a:ext cx="10858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7">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8" y="1268413"/>
            <a:ext cx="2416175" cy="230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536" name="Group 8"/>
          <p:cNvGrpSpPr>
            <a:grpSpLocks/>
          </p:cNvGrpSpPr>
          <p:nvPr/>
        </p:nvGrpSpPr>
        <p:grpSpPr bwMode="auto">
          <a:xfrm>
            <a:off x="4770438" y="4395788"/>
            <a:ext cx="1419225" cy="1244600"/>
            <a:chOff x="4101682" y="2113886"/>
            <a:chExt cx="2113776" cy="1557771"/>
          </a:xfrm>
        </p:grpSpPr>
        <p:pic>
          <p:nvPicPr>
            <p:cNvPr id="22551" name="Picture 2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5496" y="2113886"/>
              <a:ext cx="1249962" cy="151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52" name="Picture 26">
              <a:hlinkClick r:id="rId9"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482530">
              <a:off x="4101682" y="2312221"/>
              <a:ext cx="919788" cy="1359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53" name="Picture 27">
              <a:hlinkClick r:id="rId9"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8970" y="2760613"/>
              <a:ext cx="923702" cy="82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2537" name="Picture 21" descr="http://www.pd4pic.com/images250_/home-plants-flower-cartoon-pot-plant-flowerpot.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59463" y="1541463"/>
            <a:ext cx="21494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9">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98775" y="3802063"/>
            <a:ext cx="1312863" cy="166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539" name="Group 1"/>
          <p:cNvGrpSpPr>
            <a:grpSpLocks/>
          </p:cNvGrpSpPr>
          <p:nvPr/>
        </p:nvGrpSpPr>
        <p:grpSpPr bwMode="auto">
          <a:xfrm>
            <a:off x="2051050" y="-755650"/>
            <a:ext cx="1206500" cy="2744788"/>
            <a:chOff x="4618671" y="1128780"/>
            <a:chExt cx="1206586" cy="2744787"/>
          </a:xfrm>
        </p:grpSpPr>
        <p:pic>
          <p:nvPicPr>
            <p:cNvPr id="22549" name="Picture 2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50581" y="1128780"/>
              <a:ext cx="1174676" cy="274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50" name="Picture 21" descr="http://www.cliparthut.com/clip-arts/1182/cartoon-nail-polish-clip-art-1182019.png">
              <a:hlinkClick r:id="rId17"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09562">
              <a:off x="4618671" y="2523705"/>
              <a:ext cx="437312" cy="97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540" name="Picture 4" descr="http://www.gasp.org.uk/images/ten-a-day-tar-jar-lrg.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88125" y="4030663"/>
            <a:ext cx="1944688"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24" descr="https://svn.apache.org/repos/asf/openoffice/symphony/trunk/main/extras/source/gallery/environment/Pollution-Car.png">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33763" y="2708275"/>
            <a:ext cx="21463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5" descr="http://www.ijvo.nl/uploads/tx_news/verven.jpg">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95738" y="403225"/>
            <a:ext cx="16811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43" name="Group 21"/>
          <p:cNvGrpSpPr>
            <a:grpSpLocks/>
          </p:cNvGrpSpPr>
          <p:nvPr/>
        </p:nvGrpSpPr>
        <p:grpSpPr bwMode="auto">
          <a:xfrm>
            <a:off x="1068388" y="3708400"/>
            <a:ext cx="1295400" cy="1755775"/>
            <a:chOff x="1068388" y="3708400"/>
            <a:chExt cx="1295400" cy="1755775"/>
          </a:xfrm>
        </p:grpSpPr>
        <p:pic>
          <p:nvPicPr>
            <p:cNvPr id="22547" name="Picture 11">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l="20654" t="13568" b="16000"/>
            <a:stretch>
              <a:fillRect/>
            </a:stretch>
          </p:blipFill>
          <p:spPr bwMode="auto">
            <a:xfrm>
              <a:off x="1068388" y="3708400"/>
              <a:ext cx="1295400" cy="175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48" name="Picture 8" descr="http://cliparts.co/cliparts/8TA/bKj/8TAbKj49c.png">
              <a:hlinkClick r:id="rId25"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1397592">
              <a:off x="1417150" y="4364812"/>
              <a:ext cx="516448" cy="90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410"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476785" y="5523177"/>
            <a:ext cx="260985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3663" y="5593857"/>
            <a:ext cx="1622425"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3555206" y="6398719"/>
            <a:ext cx="2133600" cy="365125"/>
          </a:xfrm>
        </p:spPr>
        <p:txBody>
          <a:bodyPr/>
          <a:lstStyle/>
          <a:p>
            <a:pPr algn="ctr">
              <a:defRPr/>
            </a:pPr>
            <a:fld id="{0B7FEFE7-2A91-4CC6-B327-A2717E1B16B6}" type="slidenum">
              <a:rPr lang="en-GB" altLang="en-US" smtClean="0"/>
              <a:pPr algn="ctr">
                <a:defRPr/>
              </a:pPr>
              <a:t>18</a:t>
            </a:fld>
            <a:endParaRPr lang="en-GB" altLang="en-US" dirty="0"/>
          </a:p>
        </p:txBody>
      </p:sp>
    </p:spTree>
    <p:custDataLst>
      <p:tags r:id="rId1"/>
    </p:custDataLst>
    <p:extLst>
      <p:ext uri="{BB962C8B-B14F-4D97-AF65-F5344CB8AC3E}">
        <p14:creationId xmlns:p14="http://schemas.microsoft.com/office/powerpoint/2010/main" val="3166378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23555"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ular Callout 6"/>
          <p:cNvSpPr/>
          <p:nvPr/>
        </p:nvSpPr>
        <p:spPr>
          <a:xfrm>
            <a:off x="1116013" y="908050"/>
            <a:ext cx="4319587" cy="2773363"/>
          </a:xfrm>
          <a:prstGeom prst="wedgeRoundRectCallout">
            <a:avLst>
              <a:gd name="adj1" fmla="val 36291"/>
              <a:gd name="adj2" fmla="val 92526"/>
              <a:gd name="adj3" fmla="val 16667"/>
            </a:avLst>
          </a:prstGeom>
        </p:spPr>
        <p:style>
          <a:lnRef idx="2">
            <a:schemeClr val="accent4"/>
          </a:lnRef>
          <a:fillRef idx="1">
            <a:schemeClr val="lt1"/>
          </a:fillRef>
          <a:effectRef idx="0">
            <a:schemeClr val="accent4"/>
          </a:effectRef>
          <a:fontRef idx="minor">
            <a:schemeClr val="dk1"/>
          </a:fontRef>
        </p:style>
        <p:txBody>
          <a:bodyPr/>
          <a:lstStyle/>
          <a:p>
            <a:pPr algn="ctr" eaLnBrk="0" fontAlgn="base" hangingPunct="0">
              <a:spcBef>
                <a:spcPct val="0"/>
              </a:spcBef>
              <a:spcAft>
                <a:spcPct val="0"/>
              </a:spcAft>
              <a:defRPr/>
            </a:pPr>
            <a:r>
              <a:rPr lang="en-GB" sz="4000" dirty="0">
                <a:solidFill>
                  <a:srgbClr val="7030A0"/>
                </a:solidFill>
                <a:latin typeface="Arial" panose="020B0604020202020204" pitchFamily="34" charset="0"/>
                <a:cs typeface="Arial" panose="020B0604020202020204" pitchFamily="34" charset="0"/>
              </a:rPr>
              <a:t>Cadmium</a:t>
            </a: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Used in batteries</a:t>
            </a:r>
          </a:p>
          <a:p>
            <a:pPr eaLnBrk="0" fontAlgn="base" hangingPunct="0">
              <a:spcBef>
                <a:spcPct val="0"/>
              </a:spcBef>
              <a:spcAft>
                <a:spcPct val="0"/>
              </a:spcAft>
              <a:defRPr/>
            </a:pPr>
            <a:endParaRPr lang="en-GB" sz="2800" dirty="0">
              <a:solidFill>
                <a:prstClr val="black"/>
              </a:solidFill>
              <a:latin typeface="Arial" panose="020B0604020202020204" pitchFamily="34" charset="0"/>
              <a:cs typeface="Arial" panose="020B0604020202020204" pitchFamily="34" charset="0"/>
            </a:endParaRP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Damages lungs, kidney and brain</a:t>
            </a:r>
          </a:p>
        </p:txBody>
      </p:sp>
      <p:grpSp>
        <p:nvGrpSpPr>
          <p:cNvPr id="23557" name="Group 8"/>
          <p:cNvGrpSpPr>
            <a:grpSpLocks/>
          </p:cNvGrpSpPr>
          <p:nvPr/>
        </p:nvGrpSpPr>
        <p:grpSpPr bwMode="auto">
          <a:xfrm>
            <a:off x="4770438" y="4395788"/>
            <a:ext cx="1419225" cy="1244600"/>
            <a:chOff x="4101682" y="2113886"/>
            <a:chExt cx="2113776" cy="1557771"/>
          </a:xfrm>
        </p:grpSpPr>
        <p:pic>
          <p:nvPicPr>
            <p:cNvPr id="23560" name="Picture 25">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5496" y="2113886"/>
              <a:ext cx="1249962" cy="151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61" name="Picture 26">
              <a:hlinkClick r:id="rId5"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482530">
              <a:off x="4101682" y="2312221"/>
              <a:ext cx="919788" cy="1359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62" name="Picture 27">
              <a:hlinkClick r:id="rId5"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8970" y="2760613"/>
              <a:ext cx="923702" cy="82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43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504" y="5602287"/>
            <a:ext cx="1622425"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0964" y="5539317"/>
            <a:ext cx="2616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3512957" y="6406090"/>
            <a:ext cx="2133600" cy="365125"/>
          </a:xfrm>
        </p:spPr>
        <p:txBody>
          <a:bodyPr/>
          <a:lstStyle/>
          <a:p>
            <a:pPr algn="ctr">
              <a:defRPr/>
            </a:pPr>
            <a:fld id="{0B7FEFE7-2A91-4CC6-B327-A2717E1B16B6}" type="slidenum">
              <a:rPr lang="en-GB" altLang="en-US" smtClean="0"/>
              <a:pPr algn="ctr">
                <a:defRPr/>
              </a:pPr>
              <a:t>19</a:t>
            </a:fld>
            <a:endParaRPr lang="en-GB" altLang="en-US" dirty="0"/>
          </a:p>
        </p:txBody>
      </p:sp>
    </p:spTree>
    <p:custDataLst>
      <p:tags r:id="rId1"/>
    </p:custDataLst>
    <p:extLst>
      <p:ext uri="{BB962C8B-B14F-4D97-AF65-F5344CB8AC3E}">
        <p14:creationId xmlns:p14="http://schemas.microsoft.com/office/powerpoint/2010/main" val="24357561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516688" y="5516563"/>
            <a:ext cx="2627312" cy="134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6147" name="Title 1"/>
          <p:cNvSpPr>
            <a:spLocks noGrp="1"/>
          </p:cNvSpPr>
          <p:nvPr>
            <p:ph type="title"/>
          </p:nvPr>
        </p:nvSpPr>
        <p:spPr>
          <a:xfrm>
            <a:off x="915541" y="7144"/>
            <a:ext cx="7581900" cy="1143000"/>
          </a:xfrm>
        </p:spPr>
        <p:txBody>
          <a:bodyPr/>
          <a:lstStyle/>
          <a:p>
            <a:r>
              <a:rPr lang="en-GB" altLang="en-US" sz="4400" dirty="0">
                <a:latin typeface="Arial" panose="020B0604020202020204" pitchFamily="34" charset="0"/>
                <a:cs typeface="Arial" panose="020B0604020202020204" pitchFamily="34" charset="0"/>
              </a:rPr>
              <a:t>Learning Outcomes</a:t>
            </a:r>
          </a:p>
        </p:txBody>
      </p:sp>
      <p:sp>
        <p:nvSpPr>
          <p:cNvPr id="6148" name="Content Placeholder 2"/>
          <p:cNvSpPr>
            <a:spLocks noGrp="1"/>
          </p:cNvSpPr>
          <p:nvPr>
            <p:ph idx="1"/>
          </p:nvPr>
        </p:nvSpPr>
        <p:spPr>
          <a:xfrm>
            <a:off x="0" y="1052737"/>
            <a:ext cx="9173923" cy="4680520"/>
          </a:xfrm>
        </p:spPr>
        <p:txBody>
          <a:bodyPr/>
          <a:lstStyle/>
          <a:p>
            <a:pPr marL="0" lvl="0" indent="0">
              <a:buNone/>
            </a:pPr>
            <a:r>
              <a:rPr lang="en-GB" altLang="en-US" sz="2400" b="1" dirty="0">
                <a:latin typeface="Arial" charset="0"/>
                <a:cs typeface="Arial" charset="0"/>
              </a:rPr>
              <a:t>Mission 1: Know Your Enemy </a:t>
            </a:r>
            <a:r>
              <a:rPr lang="en-GB" altLang="en-US" sz="1800" b="1" dirty="0">
                <a:solidFill>
                  <a:prstClr val="black"/>
                </a:solidFill>
                <a:latin typeface="Arial" charset="0"/>
                <a:cs typeface="Arial" charset="0"/>
              </a:rPr>
              <a:t>(delivered by Cancer Focus NI Officer)</a:t>
            </a:r>
          </a:p>
          <a:p>
            <a:pPr marL="0" indent="0">
              <a:buFont typeface="Arial" charset="0"/>
              <a:buNone/>
            </a:pPr>
            <a:r>
              <a:rPr lang="en-GB" altLang="en-US" sz="2400" dirty="0">
                <a:latin typeface="Arial" charset="0"/>
                <a:cs typeface="Arial" charset="0"/>
              </a:rPr>
              <a:t>Help expose the tobacco industry’s tactics to recruit young smokers.</a:t>
            </a:r>
          </a:p>
          <a:p>
            <a:pPr marL="0" lvl="0" indent="0">
              <a:buNone/>
            </a:pPr>
            <a:r>
              <a:rPr lang="en-GB" altLang="en-US" sz="2400" b="1" dirty="0">
                <a:latin typeface="Arial" charset="0"/>
                <a:cs typeface="Arial" charset="0"/>
              </a:rPr>
              <a:t>Mission 2 : Self Defence </a:t>
            </a:r>
            <a:r>
              <a:rPr lang="en-GB" altLang="en-US" sz="1800" b="1" dirty="0">
                <a:solidFill>
                  <a:prstClr val="black"/>
                </a:solidFill>
                <a:latin typeface="Arial" charset="0"/>
                <a:cs typeface="Arial" charset="0"/>
              </a:rPr>
              <a:t>(delivered by Cancer Focus NI Officer)</a:t>
            </a:r>
          </a:p>
          <a:p>
            <a:pPr marL="0" indent="0">
              <a:buFont typeface="Arial" charset="0"/>
              <a:buNone/>
            </a:pPr>
            <a:r>
              <a:rPr lang="en-GB" altLang="en-US" sz="2400" dirty="0">
                <a:latin typeface="Arial" charset="0"/>
                <a:cs typeface="Arial" charset="0"/>
              </a:rPr>
              <a:t>Practise how to say ‘no’ to cigarettes.</a:t>
            </a:r>
          </a:p>
          <a:p>
            <a:pPr marL="0" indent="0">
              <a:buNone/>
            </a:pPr>
            <a:r>
              <a:rPr lang="en-GB" altLang="en-US" sz="2400" b="1" dirty="0">
                <a:latin typeface="Arial" charset="0"/>
                <a:cs typeface="Arial" charset="0"/>
              </a:rPr>
              <a:t>Mission 3: Fact Finding</a:t>
            </a:r>
            <a:r>
              <a:rPr lang="en-GB" altLang="en-US" sz="2400" b="1" dirty="0">
                <a:solidFill>
                  <a:prstClr val="black"/>
                </a:solidFill>
                <a:latin typeface="Arial" charset="0"/>
                <a:cs typeface="Arial" charset="0"/>
              </a:rPr>
              <a:t> </a:t>
            </a:r>
            <a:r>
              <a:rPr lang="en-GB" altLang="en-US" sz="1800" b="1" dirty="0">
                <a:solidFill>
                  <a:prstClr val="black"/>
                </a:solidFill>
                <a:latin typeface="Arial" charset="0"/>
                <a:cs typeface="Arial" charset="0"/>
              </a:rPr>
              <a:t>(Teacher-led)</a:t>
            </a:r>
            <a:endParaRPr lang="en-GB" altLang="en-US" sz="1800" b="1" dirty="0">
              <a:latin typeface="Arial" charset="0"/>
              <a:cs typeface="Arial" charset="0"/>
            </a:endParaRPr>
          </a:p>
          <a:p>
            <a:pPr marL="0" indent="0">
              <a:buNone/>
            </a:pPr>
            <a:r>
              <a:rPr lang="en-GB" altLang="en-US" sz="2400" dirty="0">
                <a:latin typeface="Arial" charset="0"/>
                <a:cs typeface="Arial" charset="0"/>
              </a:rPr>
              <a:t>Learn about the chemicals in a cigarette and the dangers of second-hand smoke.</a:t>
            </a:r>
          </a:p>
          <a:p>
            <a:pPr marL="0" indent="0">
              <a:buNone/>
            </a:pPr>
            <a:r>
              <a:rPr lang="en-GB" altLang="en-US" sz="2400" b="1" dirty="0">
                <a:latin typeface="Arial" charset="0"/>
                <a:cs typeface="Arial" charset="0"/>
              </a:rPr>
              <a:t>Mission 4 : Take Action</a:t>
            </a:r>
            <a:r>
              <a:rPr lang="en-GB" altLang="en-US" sz="2400" b="1" dirty="0">
                <a:solidFill>
                  <a:prstClr val="black"/>
                </a:solidFill>
                <a:latin typeface="Arial" charset="0"/>
                <a:cs typeface="Arial" charset="0"/>
              </a:rPr>
              <a:t> </a:t>
            </a:r>
            <a:r>
              <a:rPr lang="en-GB" altLang="en-US" sz="1800" b="1" dirty="0">
                <a:solidFill>
                  <a:prstClr val="black"/>
                </a:solidFill>
                <a:latin typeface="Arial" charset="0"/>
                <a:cs typeface="Arial" charset="0"/>
              </a:rPr>
              <a:t>(Teacher-led)</a:t>
            </a:r>
            <a:endParaRPr lang="en-GB" altLang="en-US" sz="1800" b="1" dirty="0">
              <a:latin typeface="Arial" charset="0"/>
              <a:cs typeface="Arial" charset="0"/>
            </a:endParaRPr>
          </a:p>
          <a:p>
            <a:pPr marL="0" indent="0">
              <a:buFont typeface="Arial" charset="0"/>
              <a:buNone/>
            </a:pPr>
            <a:r>
              <a:rPr lang="en-GB" altLang="en-US" sz="2400" dirty="0">
                <a:latin typeface="Arial" charset="0"/>
                <a:cs typeface="Arial" charset="0"/>
              </a:rPr>
              <a:t>We want you to campaign and ask our Health Minister and our Assembly members to ban smoking in cars.</a:t>
            </a:r>
          </a:p>
        </p:txBody>
      </p:sp>
      <p:sp>
        <p:nvSpPr>
          <p:cNvPr id="6151" name="Slide Number Placeholder 2"/>
          <p:cNvSpPr>
            <a:spLocks noGrp="1"/>
          </p:cNvSpPr>
          <p:nvPr>
            <p:ph type="sldNum" sz="quarter" idx="12"/>
          </p:nvPr>
        </p:nvSpPr>
        <p:spPr bwMode="auto">
          <a:xfrm>
            <a:off x="3203848" y="6332652"/>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FD657236-E382-4F5C-ACD0-7093B757368E}" type="slidenum">
              <a:rPr lang="en-GB" altLang="en-US" smtClean="0">
                <a:solidFill>
                  <a:srgbClr val="898989"/>
                </a:solidFill>
                <a:latin typeface="Calibri" pitchFamily="34" charset="0"/>
              </a:rPr>
              <a:pPr algn="ctr" eaLnBrk="1" hangingPunct="1">
                <a:defRPr/>
              </a:pPr>
              <a:t>2</a:t>
            </a:fld>
            <a:endParaRPr lang="en-GB" altLang="en-US" dirty="0">
              <a:solidFill>
                <a:srgbClr val="898989"/>
              </a:solidFill>
              <a:latin typeface="Calibri" pitchFamily="34" charset="0"/>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7757" y="5550180"/>
            <a:ext cx="26035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5716166"/>
            <a:ext cx="1400051" cy="1009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746057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24579"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AutoShape 6" descr="Image result for cartoon chemical bottle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sp>
        <p:nvSpPr>
          <p:cNvPr id="24581" name="AutoShape 8" descr="Image result for cartoon chemical bottles"/>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pic>
        <p:nvPicPr>
          <p:cNvPr id="24582" name="Picture 15" descr="lighter%20clipart">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3088" y="44450"/>
            <a:ext cx="10858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7">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8" y="1268413"/>
            <a:ext cx="2416175" cy="230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4584" name="Group 8"/>
          <p:cNvGrpSpPr>
            <a:grpSpLocks/>
          </p:cNvGrpSpPr>
          <p:nvPr/>
        </p:nvGrpSpPr>
        <p:grpSpPr bwMode="auto">
          <a:xfrm>
            <a:off x="4770438" y="4395788"/>
            <a:ext cx="1419225" cy="1244600"/>
            <a:chOff x="4101682" y="2113886"/>
            <a:chExt cx="2113776" cy="1557771"/>
          </a:xfrm>
        </p:grpSpPr>
        <p:pic>
          <p:nvPicPr>
            <p:cNvPr id="24599" name="Picture 2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5496" y="2113886"/>
              <a:ext cx="1249962" cy="151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600" name="Picture 26">
              <a:hlinkClick r:id="rId9"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482530">
              <a:off x="4101682" y="2312221"/>
              <a:ext cx="919788" cy="1359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601" name="Picture 27">
              <a:hlinkClick r:id="rId9"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8970" y="2760613"/>
              <a:ext cx="923702" cy="82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4585" name="Picture 21" descr="http://www.pd4pic.com/images250_/home-plants-flower-cartoon-pot-plant-flowerpot.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59463" y="1541463"/>
            <a:ext cx="21494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9">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98775" y="3802063"/>
            <a:ext cx="1312863" cy="166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4587" name="Group 1"/>
          <p:cNvGrpSpPr>
            <a:grpSpLocks/>
          </p:cNvGrpSpPr>
          <p:nvPr/>
        </p:nvGrpSpPr>
        <p:grpSpPr bwMode="auto">
          <a:xfrm>
            <a:off x="2051050" y="-755650"/>
            <a:ext cx="1206500" cy="2744788"/>
            <a:chOff x="4618671" y="1128780"/>
            <a:chExt cx="1206586" cy="2744787"/>
          </a:xfrm>
        </p:grpSpPr>
        <p:pic>
          <p:nvPicPr>
            <p:cNvPr id="24597" name="Picture 2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50581" y="1128780"/>
              <a:ext cx="1174676" cy="274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98" name="Picture 21" descr="http://www.cliparthut.com/clip-arts/1182/cartoon-nail-polish-clip-art-1182019.png">
              <a:hlinkClick r:id="rId17"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09562">
              <a:off x="4618671" y="2523705"/>
              <a:ext cx="437312" cy="97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588" name="Picture 4" descr="http://www.gasp.org.uk/images/ten-a-day-tar-jar-lrg.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88125" y="4030663"/>
            <a:ext cx="1944688"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24" descr="https://svn.apache.org/repos/asf/openoffice/symphony/trunk/main/extras/source/gallery/environment/Pollution-Car.png">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33763" y="2708275"/>
            <a:ext cx="21463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5" descr="http://www.ijvo.nl/uploads/tx_news/verven.jpg">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95738" y="403225"/>
            <a:ext cx="16811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91" name="Group 21"/>
          <p:cNvGrpSpPr>
            <a:grpSpLocks/>
          </p:cNvGrpSpPr>
          <p:nvPr/>
        </p:nvGrpSpPr>
        <p:grpSpPr bwMode="auto">
          <a:xfrm>
            <a:off x="1068388" y="3708400"/>
            <a:ext cx="1295400" cy="1755775"/>
            <a:chOff x="1068388" y="3708400"/>
            <a:chExt cx="1295400" cy="1755775"/>
          </a:xfrm>
        </p:grpSpPr>
        <p:pic>
          <p:nvPicPr>
            <p:cNvPr id="24595" name="Picture 11">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l="20654" t="13568" b="16000"/>
            <a:stretch>
              <a:fillRect/>
            </a:stretch>
          </p:blipFill>
          <p:spPr bwMode="auto">
            <a:xfrm>
              <a:off x="1068388" y="3708400"/>
              <a:ext cx="1295400" cy="175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96" name="Picture 8" descr="http://cliparts.co/cliparts/8TA/bKj/8TAbKj49c.png">
              <a:hlinkClick r:id="rId25"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1397592">
              <a:off x="1417150" y="4364812"/>
              <a:ext cx="516448" cy="90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458"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27800" y="5516563"/>
            <a:ext cx="2616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4893" y="5516563"/>
            <a:ext cx="2616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3663" y="5595220"/>
            <a:ext cx="1622425"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3505200" y="6376335"/>
            <a:ext cx="2133600" cy="365125"/>
          </a:xfrm>
        </p:spPr>
        <p:txBody>
          <a:bodyPr/>
          <a:lstStyle/>
          <a:p>
            <a:pPr algn="ctr">
              <a:defRPr/>
            </a:pPr>
            <a:fld id="{0B7FEFE7-2A91-4CC6-B327-A2717E1B16B6}" type="slidenum">
              <a:rPr lang="en-GB" altLang="en-US" smtClean="0"/>
              <a:pPr algn="ctr">
                <a:defRPr/>
              </a:pPr>
              <a:t>20</a:t>
            </a:fld>
            <a:endParaRPr lang="en-GB" altLang="en-US" dirty="0"/>
          </a:p>
        </p:txBody>
      </p:sp>
    </p:spTree>
    <p:custDataLst>
      <p:tags r:id="rId1"/>
    </p:custDataLst>
    <p:extLst>
      <p:ext uri="{BB962C8B-B14F-4D97-AF65-F5344CB8AC3E}">
        <p14:creationId xmlns:p14="http://schemas.microsoft.com/office/powerpoint/2010/main" val="20493310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27651"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990600" y="1017588"/>
            <a:ext cx="4319588" cy="4211637"/>
          </a:xfrm>
          <a:prstGeom prst="wedgeRoundRectCallout">
            <a:avLst>
              <a:gd name="adj1" fmla="val 71239"/>
              <a:gd name="adj2" fmla="val -14201"/>
              <a:gd name="adj3" fmla="val 16667"/>
            </a:avLst>
          </a:prstGeom>
        </p:spPr>
        <p:style>
          <a:lnRef idx="2">
            <a:schemeClr val="accent2"/>
          </a:lnRef>
          <a:fillRef idx="1">
            <a:schemeClr val="lt1"/>
          </a:fillRef>
          <a:effectRef idx="0">
            <a:schemeClr val="accent2"/>
          </a:effectRef>
          <a:fontRef idx="minor">
            <a:schemeClr val="dk1"/>
          </a:fontRef>
        </p:style>
        <p:txBody>
          <a:bodyPr/>
          <a:lstStyle/>
          <a:p>
            <a:pPr algn="ctr" eaLnBrk="0" fontAlgn="base" hangingPunct="0">
              <a:spcBef>
                <a:spcPct val="0"/>
              </a:spcBef>
              <a:spcAft>
                <a:spcPct val="0"/>
              </a:spcAft>
              <a:defRPr/>
            </a:pPr>
            <a:r>
              <a:rPr lang="en-GB" sz="4000" dirty="0">
                <a:solidFill>
                  <a:srgbClr val="C0504D"/>
                </a:solidFill>
                <a:latin typeface="Arial" panose="020B0604020202020204" pitchFamily="34" charset="0"/>
                <a:cs typeface="Arial" panose="020B0604020202020204" pitchFamily="34" charset="0"/>
              </a:rPr>
              <a:t>Nicotine</a:t>
            </a: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The drug found in cigarettes</a:t>
            </a:r>
          </a:p>
          <a:p>
            <a:pPr eaLnBrk="0" fontAlgn="base" hangingPunct="0">
              <a:spcBef>
                <a:spcPct val="0"/>
              </a:spcBef>
              <a:spcAft>
                <a:spcPct val="0"/>
              </a:spcAft>
              <a:defRPr/>
            </a:pPr>
            <a:endParaRPr lang="en-GB" sz="2800" dirty="0">
              <a:solidFill>
                <a:prstClr val="black"/>
              </a:solidFill>
              <a:latin typeface="Arial" panose="020B0604020202020204" pitchFamily="34" charset="0"/>
              <a:cs typeface="Arial" panose="020B0604020202020204" pitchFamily="34" charset="0"/>
            </a:endParaRP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Affects chemicals in the brain, this is why it is so addictive.</a:t>
            </a:r>
          </a:p>
        </p:txBody>
      </p:sp>
      <p:pic>
        <p:nvPicPr>
          <p:cNvPr id="27653" name="Picture 21" descr="http://www.pd4pic.com/images250_/home-plants-flower-cartoon-pot-plant-flowerpot.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9463" y="1541463"/>
            <a:ext cx="21494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Slide Number Placeholder 2"/>
          <p:cNvSpPr>
            <a:spLocks noGrp="1"/>
          </p:cNvSpPr>
          <p:nvPr>
            <p:ph type="sldNum" sz="quarter" idx="12"/>
          </p:nvPr>
        </p:nvSpPr>
        <p:spPr bwMode="auto">
          <a:xfrm>
            <a:off x="3419872" y="6407149"/>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13352654-5271-48DE-B1F8-AF33323C15C0}" type="slidenum">
              <a:rPr lang="en-GB" altLang="en-US" smtClean="0">
                <a:solidFill>
                  <a:srgbClr val="898989"/>
                </a:solidFill>
                <a:latin typeface="Calibri" pitchFamily="34" charset="0"/>
              </a:rPr>
              <a:pPr algn="ctr" eaLnBrk="1" hangingPunct="1">
                <a:defRPr/>
              </a:pPr>
              <a:t>21</a:t>
            </a:fld>
            <a:endParaRPr lang="en-GB" altLang="en-US" dirty="0">
              <a:solidFill>
                <a:srgbClr val="898989"/>
              </a:solidFill>
              <a:latin typeface="Calibri" pitchFamily="34" charset="0"/>
            </a:endParaRPr>
          </a:p>
        </p:txBody>
      </p:sp>
      <p:pic>
        <p:nvPicPr>
          <p:cNvPr id="2253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962" y="5602287"/>
            <a:ext cx="1622425"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7211" y="5602287"/>
            <a:ext cx="2616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537288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28675"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AutoShape 6" descr="Image result for cartoon chemical bottle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sp>
        <p:nvSpPr>
          <p:cNvPr id="28677" name="AutoShape 8" descr="Image result for cartoon chemical bottles"/>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pic>
        <p:nvPicPr>
          <p:cNvPr id="28678" name="Picture 15" descr="lighter%20clipart">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3088" y="44450"/>
            <a:ext cx="10858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7">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8" y="1268413"/>
            <a:ext cx="2416175" cy="230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8680" name="Group 8"/>
          <p:cNvGrpSpPr>
            <a:grpSpLocks/>
          </p:cNvGrpSpPr>
          <p:nvPr/>
        </p:nvGrpSpPr>
        <p:grpSpPr bwMode="auto">
          <a:xfrm>
            <a:off x="4770438" y="4395788"/>
            <a:ext cx="1419225" cy="1244600"/>
            <a:chOff x="4101682" y="2113886"/>
            <a:chExt cx="2113776" cy="1557771"/>
          </a:xfrm>
        </p:grpSpPr>
        <p:pic>
          <p:nvPicPr>
            <p:cNvPr id="28695" name="Picture 2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5496" y="2113886"/>
              <a:ext cx="1249962" cy="151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96" name="Picture 26">
              <a:hlinkClick r:id="rId9"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482530">
              <a:off x="4101682" y="2312221"/>
              <a:ext cx="919788" cy="1359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97" name="Picture 27">
              <a:hlinkClick r:id="rId9"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8970" y="2760613"/>
              <a:ext cx="923702" cy="82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8681" name="Picture 21" descr="http://www.pd4pic.com/images250_/home-plants-flower-cartoon-pot-plant-flowerpot.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59463" y="1541463"/>
            <a:ext cx="21494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9">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98775" y="3802063"/>
            <a:ext cx="1312863" cy="166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8683" name="Group 1"/>
          <p:cNvGrpSpPr>
            <a:grpSpLocks/>
          </p:cNvGrpSpPr>
          <p:nvPr/>
        </p:nvGrpSpPr>
        <p:grpSpPr bwMode="auto">
          <a:xfrm>
            <a:off x="2051050" y="-755650"/>
            <a:ext cx="1206500" cy="2744788"/>
            <a:chOff x="4618671" y="1128780"/>
            <a:chExt cx="1206586" cy="2744787"/>
          </a:xfrm>
        </p:grpSpPr>
        <p:pic>
          <p:nvPicPr>
            <p:cNvPr id="28693" name="Picture 2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50581" y="1128780"/>
              <a:ext cx="1174676" cy="274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94" name="Picture 21" descr="http://www.cliparthut.com/clip-arts/1182/cartoon-nail-polish-clip-art-1182019.png">
              <a:hlinkClick r:id="rId17"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09562">
              <a:off x="4618671" y="2523705"/>
              <a:ext cx="437312" cy="97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684" name="Picture 4" descr="http://www.gasp.org.uk/images/ten-a-day-tar-jar-lrg.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88125" y="4030663"/>
            <a:ext cx="1944688"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24" descr="https://svn.apache.org/repos/asf/openoffice/symphony/trunk/main/extras/source/gallery/environment/Pollution-Car.png">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33763" y="2708275"/>
            <a:ext cx="21463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5" descr="http://www.ijvo.nl/uploads/tx_news/verven.jpg">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95738" y="403225"/>
            <a:ext cx="16811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87" name="Group 21"/>
          <p:cNvGrpSpPr>
            <a:grpSpLocks/>
          </p:cNvGrpSpPr>
          <p:nvPr/>
        </p:nvGrpSpPr>
        <p:grpSpPr bwMode="auto">
          <a:xfrm>
            <a:off x="1068388" y="3708400"/>
            <a:ext cx="1295400" cy="1755775"/>
            <a:chOff x="1068388" y="3708400"/>
            <a:chExt cx="1295400" cy="1755775"/>
          </a:xfrm>
        </p:grpSpPr>
        <p:pic>
          <p:nvPicPr>
            <p:cNvPr id="28691" name="Picture 11">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l="20654" t="13568" b="16000"/>
            <a:stretch>
              <a:fillRect/>
            </a:stretch>
          </p:blipFill>
          <p:spPr bwMode="auto">
            <a:xfrm>
              <a:off x="1068388" y="3708400"/>
              <a:ext cx="1295400" cy="175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92" name="Picture 8" descr="http://cliparts.co/cliparts/8TA/bKj/8TAbKj49c.png">
              <a:hlinkClick r:id="rId25"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1397592">
              <a:off x="1417150" y="4364812"/>
              <a:ext cx="516448" cy="90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90" name="Slide Number Placeholder 2"/>
          <p:cNvSpPr>
            <a:spLocks noGrp="1"/>
          </p:cNvSpPr>
          <p:nvPr>
            <p:ph type="sldNum" sz="quarter" idx="12"/>
          </p:nvPr>
        </p:nvSpPr>
        <p:spPr bwMode="auto">
          <a:xfrm>
            <a:off x="3725863" y="6424718"/>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E09C7037-2600-4ED1-B371-B4269AF982FE}" type="slidenum">
              <a:rPr lang="en-GB" altLang="en-US" smtClean="0">
                <a:solidFill>
                  <a:srgbClr val="898989"/>
                </a:solidFill>
                <a:latin typeface="Calibri" pitchFamily="34" charset="0"/>
              </a:rPr>
              <a:pPr algn="ctr" eaLnBrk="1" hangingPunct="1">
                <a:defRPr/>
              </a:pPr>
              <a:t>22</a:t>
            </a:fld>
            <a:endParaRPr lang="en-GB" altLang="en-US" dirty="0">
              <a:solidFill>
                <a:srgbClr val="898989"/>
              </a:solidFill>
              <a:latin typeface="Calibri" pitchFamily="34" charset="0"/>
            </a:endParaRPr>
          </a:p>
        </p:txBody>
      </p:sp>
      <p:pic>
        <p:nvPicPr>
          <p:cNvPr id="23554"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688" y="5575112"/>
            <a:ext cx="2616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41289" y="5622395"/>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6402153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29699"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43" y="190649"/>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3"/>
          <p:cNvSpPr/>
          <p:nvPr/>
        </p:nvSpPr>
        <p:spPr>
          <a:xfrm>
            <a:off x="3635375" y="1268413"/>
            <a:ext cx="4824413" cy="4176712"/>
          </a:xfrm>
          <a:prstGeom prst="wedgeRoundRectCallout">
            <a:avLst>
              <a:gd name="adj1" fmla="val -75351"/>
              <a:gd name="adj2" fmla="val -17066"/>
              <a:gd name="adj3" fmla="val 16667"/>
            </a:avLst>
          </a:prstGeom>
        </p:spPr>
        <p:style>
          <a:lnRef idx="2">
            <a:schemeClr val="accent5"/>
          </a:lnRef>
          <a:fillRef idx="1">
            <a:schemeClr val="lt1"/>
          </a:fillRef>
          <a:effectRef idx="0">
            <a:schemeClr val="accent5"/>
          </a:effectRef>
          <a:fontRef idx="minor">
            <a:schemeClr val="dk1"/>
          </a:fontRef>
        </p:style>
        <p:txBody>
          <a:bodyPr/>
          <a:lstStyle/>
          <a:p>
            <a:pPr algn="ctr" eaLnBrk="0" fontAlgn="base" hangingPunct="0">
              <a:spcBef>
                <a:spcPct val="0"/>
              </a:spcBef>
              <a:spcAft>
                <a:spcPct val="0"/>
              </a:spcAft>
              <a:defRPr/>
            </a:pPr>
            <a:r>
              <a:rPr lang="en-GB" sz="4000" dirty="0">
                <a:solidFill>
                  <a:srgbClr val="4BACC6">
                    <a:lumMod val="75000"/>
                  </a:srgbClr>
                </a:solidFill>
                <a:latin typeface="Arial" panose="020B0604020202020204" pitchFamily="34" charset="0"/>
                <a:cs typeface="Arial" panose="020B0604020202020204" pitchFamily="34" charset="0"/>
              </a:rPr>
              <a:t>Ammonia</a:t>
            </a: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Used in cleaning products</a:t>
            </a:r>
          </a:p>
          <a:p>
            <a:pPr eaLnBrk="0" fontAlgn="base" hangingPunct="0">
              <a:spcBef>
                <a:spcPct val="0"/>
              </a:spcBef>
              <a:spcAft>
                <a:spcPct val="0"/>
              </a:spcAft>
              <a:defRPr/>
            </a:pPr>
            <a:endParaRPr lang="en-GB" sz="2800" dirty="0">
              <a:solidFill>
                <a:prstClr val="black"/>
              </a:solidFill>
              <a:latin typeface="Arial" panose="020B0604020202020204" pitchFamily="34" charset="0"/>
              <a:cs typeface="Arial" panose="020B0604020202020204" pitchFamily="34" charset="0"/>
            </a:endParaRP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Increases the absorption of nicotine </a:t>
            </a:r>
          </a:p>
          <a:p>
            <a:pPr marL="457200" indent="-457200" eaLnBrk="0" fontAlgn="base" hangingPunct="0">
              <a:spcBef>
                <a:spcPct val="0"/>
              </a:spcBef>
              <a:spcAft>
                <a:spcPct val="0"/>
              </a:spcAft>
              <a:buFont typeface="Arial" panose="020B0604020202020204" pitchFamily="34" charset="0"/>
              <a:buChar char="•"/>
              <a:defRPr/>
            </a:pPr>
            <a:endParaRPr lang="en-GB" sz="2800" dirty="0">
              <a:solidFill>
                <a:prstClr val="black"/>
              </a:solidFill>
              <a:latin typeface="Arial" panose="020B0604020202020204" pitchFamily="34" charset="0"/>
              <a:cs typeface="Arial" panose="020B0604020202020204" pitchFamily="34" charset="0"/>
            </a:endParaRP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Keeps you addicted</a:t>
            </a:r>
          </a:p>
          <a:p>
            <a:pPr eaLnBrk="0" fontAlgn="base" hangingPunct="0">
              <a:spcBef>
                <a:spcPct val="0"/>
              </a:spcBef>
              <a:spcAft>
                <a:spcPct val="0"/>
              </a:spcAft>
              <a:defRPr/>
            </a:pPr>
            <a:endParaRPr lang="en-GB" sz="2800" dirty="0">
              <a:solidFill>
                <a:prstClr val="black"/>
              </a:solidFill>
            </a:endParaRPr>
          </a:p>
        </p:txBody>
      </p:sp>
      <p:pic>
        <p:nvPicPr>
          <p:cNvPr id="29701" name="Picture 17">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038" y="1268413"/>
            <a:ext cx="2416175" cy="230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04" name="Slide Number Placeholder 2"/>
          <p:cNvSpPr>
            <a:spLocks noGrp="1"/>
          </p:cNvSpPr>
          <p:nvPr>
            <p:ph type="sldNum" sz="quarter" idx="12"/>
          </p:nvPr>
        </p:nvSpPr>
        <p:spPr bwMode="auto">
          <a:xfrm>
            <a:off x="3635375" y="6407149"/>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409584EC-A6ED-4D8F-92A6-8EDC8C023FA5}" type="slidenum">
              <a:rPr lang="en-GB" altLang="en-US" smtClean="0">
                <a:solidFill>
                  <a:srgbClr val="898989"/>
                </a:solidFill>
                <a:latin typeface="Calibri" pitchFamily="34" charset="0"/>
              </a:rPr>
              <a:pPr algn="ctr" eaLnBrk="1" hangingPunct="1">
                <a:defRPr/>
              </a:pPr>
              <a:t>23</a:t>
            </a:fld>
            <a:endParaRPr lang="en-GB" altLang="en-US" dirty="0">
              <a:solidFill>
                <a:srgbClr val="898989"/>
              </a:solidFill>
              <a:latin typeface="Calibri" pitchFamily="34" charset="0"/>
            </a:endParaRPr>
          </a:p>
        </p:txBody>
      </p:sp>
      <p:pic>
        <p:nvPicPr>
          <p:cNvPr id="2457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739" y="5602287"/>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2244" y="5602287"/>
            <a:ext cx="2616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4166028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516688" y="5575112"/>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30723"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AutoShape 6" descr="Image result for cartoon chemical bottle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sp>
        <p:nvSpPr>
          <p:cNvPr id="30725" name="AutoShape 8" descr="Image result for cartoon chemical bottles"/>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pic>
        <p:nvPicPr>
          <p:cNvPr id="30726" name="Picture 15" descr="lighter%20clipart">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3088" y="44450"/>
            <a:ext cx="10858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17">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8" y="1268413"/>
            <a:ext cx="2416175" cy="230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0728" name="Group 8"/>
          <p:cNvGrpSpPr>
            <a:grpSpLocks/>
          </p:cNvGrpSpPr>
          <p:nvPr/>
        </p:nvGrpSpPr>
        <p:grpSpPr bwMode="auto">
          <a:xfrm>
            <a:off x="4770438" y="4395788"/>
            <a:ext cx="1419225" cy="1244600"/>
            <a:chOff x="4101682" y="2113886"/>
            <a:chExt cx="2113776" cy="1557771"/>
          </a:xfrm>
        </p:grpSpPr>
        <p:pic>
          <p:nvPicPr>
            <p:cNvPr id="30743" name="Picture 2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5496" y="2113886"/>
              <a:ext cx="1249962" cy="151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4" name="Picture 26">
              <a:hlinkClick r:id="rId9"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482530">
              <a:off x="4101682" y="2312221"/>
              <a:ext cx="919788" cy="1359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5" name="Picture 27">
              <a:hlinkClick r:id="rId9"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8970" y="2760613"/>
              <a:ext cx="923702" cy="82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29" name="Picture 21" descr="http://www.pd4pic.com/images250_/home-plants-flower-cartoon-pot-plant-flowerpot.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59463" y="1541463"/>
            <a:ext cx="21494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19">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98775" y="3802063"/>
            <a:ext cx="1312863" cy="166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0731" name="Group 1"/>
          <p:cNvGrpSpPr>
            <a:grpSpLocks/>
          </p:cNvGrpSpPr>
          <p:nvPr/>
        </p:nvGrpSpPr>
        <p:grpSpPr bwMode="auto">
          <a:xfrm>
            <a:off x="2051050" y="-755650"/>
            <a:ext cx="1206500" cy="2744788"/>
            <a:chOff x="4618671" y="1128780"/>
            <a:chExt cx="1206586" cy="2744787"/>
          </a:xfrm>
        </p:grpSpPr>
        <p:pic>
          <p:nvPicPr>
            <p:cNvPr id="30741" name="Picture 2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50581" y="1128780"/>
              <a:ext cx="1174676" cy="274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2" name="Picture 21" descr="http://www.cliparthut.com/clip-arts/1182/cartoon-nail-polish-clip-art-1182019.png">
              <a:hlinkClick r:id="rId17"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09562">
              <a:off x="4618671" y="2523705"/>
              <a:ext cx="437312" cy="97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32" name="Picture 4" descr="http://www.gasp.org.uk/images/ten-a-day-tar-jar-lrg.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88125" y="4030663"/>
            <a:ext cx="1944688"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24" descr="https://svn.apache.org/repos/asf/openoffice/symphony/trunk/main/extras/source/gallery/environment/Pollution-Car.png">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33763" y="2708275"/>
            <a:ext cx="21463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4" name="Picture 5" descr="http://www.ijvo.nl/uploads/tx_news/verven.jpg">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95738" y="403225"/>
            <a:ext cx="16811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35" name="Group 21"/>
          <p:cNvGrpSpPr>
            <a:grpSpLocks/>
          </p:cNvGrpSpPr>
          <p:nvPr/>
        </p:nvGrpSpPr>
        <p:grpSpPr bwMode="auto">
          <a:xfrm>
            <a:off x="1068388" y="3708400"/>
            <a:ext cx="1295400" cy="1755775"/>
            <a:chOff x="1068388" y="3708400"/>
            <a:chExt cx="1295400" cy="1755775"/>
          </a:xfrm>
        </p:grpSpPr>
        <p:pic>
          <p:nvPicPr>
            <p:cNvPr id="30739" name="Picture 11">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l="20654" t="13568" b="16000"/>
            <a:stretch>
              <a:fillRect/>
            </a:stretch>
          </p:blipFill>
          <p:spPr bwMode="auto">
            <a:xfrm>
              <a:off x="1068388" y="3708400"/>
              <a:ext cx="1295400" cy="175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0" name="Picture 8" descr="http://cliparts.co/cliparts/8TA/bKj/8TAbKj49c.png">
              <a:hlinkClick r:id="rId25"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1397592">
              <a:off x="1417150" y="4364812"/>
              <a:ext cx="516448" cy="90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38" name="Slide Number Placeholder 2"/>
          <p:cNvSpPr>
            <a:spLocks noGrp="1"/>
          </p:cNvSpPr>
          <p:nvPr>
            <p:ph type="sldNum" sz="quarter" idx="12"/>
          </p:nvPr>
        </p:nvSpPr>
        <p:spPr bwMode="auto">
          <a:xfrm>
            <a:off x="3353271" y="6400799"/>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025BD93E-0E3E-4F94-8E29-EE8C3C9E2F60}" type="slidenum">
              <a:rPr lang="en-GB" altLang="en-US" smtClean="0">
                <a:solidFill>
                  <a:srgbClr val="898989"/>
                </a:solidFill>
                <a:latin typeface="Calibri" pitchFamily="34" charset="0"/>
              </a:rPr>
              <a:pPr algn="ctr" eaLnBrk="1" hangingPunct="1">
                <a:defRPr/>
              </a:pPr>
              <a:t>24</a:t>
            </a:fld>
            <a:endParaRPr lang="en-GB" altLang="en-US" dirty="0">
              <a:solidFill>
                <a:srgbClr val="898989"/>
              </a:solidFill>
              <a:latin typeface="Calibri" pitchFamily="34" charset="0"/>
            </a:endParaRPr>
          </a:p>
        </p:txBody>
      </p:sp>
      <p:pic>
        <p:nvPicPr>
          <p:cNvPr id="25602"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478240" y="5457825"/>
            <a:ext cx="2616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55575" y="5602287"/>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851966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31747"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3"/>
          <p:cNvSpPr/>
          <p:nvPr/>
        </p:nvSpPr>
        <p:spPr>
          <a:xfrm>
            <a:off x="971550" y="404813"/>
            <a:ext cx="4319588" cy="4248150"/>
          </a:xfrm>
          <a:prstGeom prst="wedgeRoundRectCallout">
            <a:avLst>
              <a:gd name="adj1" fmla="val 88776"/>
              <a:gd name="adj2" fmla="val 44395"/>
              <a:gd name="adj3" fmla="val 16667"/>
            </a:avLst>
          </a:prstGeom>
        </p:spPr>
        <p:style>
          <a:lnRef idx="2">
            <a:schemeClr val="accent4"/>
          </a:lnRef>
          <a:fillRef idx="1">
            <a:schemeClr val="lt1"/>
          </a:fillRef>
          <a:effectRef idx="0">
            <a:schemeClr val="accent4"/>
          </a:effectRef>
          <a:fontRef idx="minor">
            <a:schemeClr val="dk1"/>
          </a:fontRef>
        </p:style>
        <p:txBody>
          <a:bodyPr/>
          <a:lstStyle/>
          <a:p>
            <a:pPr algn="ctr" eaLnBrk="0" fontAlgn="base" hangingPunct="0">
              <a:spcBef>
                <a:spcPct val="0"/>
              </a:spcBef>
              <a:spcAft>
                <a:spcPct val="0"/>
              </a:spcAft>
              <a:defRPr/>
            </a:pPr>
            <a:r>
              <a:rPr lang="en-GB" sz="4000" dirty="0">
                <a:solidFill>
                  <a:srgbClr val="7030A0"/>
                </a:solidFill>
                <a:latin typeface="Arial" panose="020B0604020202020204" pitchFamily="34" charset="0"/>
                <a:cs typeface="Arial" panose="020B0604020202020204" pitchFamily="34" charset="0"/>
              </a:rPr>
              <a:t>Tar</a:t>
            </a: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Similar to tar found on roads</a:t>
            </a: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Found in tobacco smoke</a:t>
            </a: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Coats the lungs causing damage</a:t>
            </a:r>
          </a:p>
        </p:txBody>
      </p:sp>
      <p:pic>
        <p:nvPicPr>
          <p:cNvPr id="31749" name="Picture 4" descr="http://www.gasp.org.uk/images/ten-a-day-tar-jar-lr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4030663"/>
            <a:ext cx="1944688"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Slide Number Placeholder 2"/>
          <p:cNvSpPr>
            <a:spLocks noGrp="1"/>
          </p:cNvSpPr>
          <p:nvPr>
            <p:ph type="sldNum" sz="quarter" idx="12"/>
          </p:nvPr>
        </p:nvSpPr>
        <p:spPr bwMode="auto">
          <a:xfrm>
            <a:off x="3419872" y="6432814"/>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AC4995A6-9D2E-4FBD-B945-F2F62298A8C5}" type="slidenum">
              <a:rPr lang="en-GB" altLang="en-US" smtClean="0">
                <a:solidFill>
                  <a:srgbClr val="898989"/>
                </a:solidFill>
                <a:latin typeface="Calibri" pitchFamily="34" charset="0"/>
              </a:rPr>
              <a:pPr algn="ctr" eaLnBrk="1" hangingPunct="1">
                <a:defRPr/>
              </a:pPr>
              <a:t>25</a:t>
            </a:fld>
            <a:endParaRPr lang="en-GB" altLang="en-US" dirty="0">
              <a:solidFill>
                <a:srgbClr val="898989"/>
              </a:solidFill>
              <a:latin typeface="Calibri" pitchFamily="34" charset="0"/>
            </a:endParaRPr>
          </a:p>
        </p:txBody>
      </p:sp>
      <p:pic>
        <p:nvPicPr>
          <p:cNvPr id="266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956" y="5627952"/>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4469" y="5492816"/>
            <a:ext cx="2616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2147398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32771"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AutoShape 6" descr="Image result for cartoon chemical bottle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sp>
        <p:nvSpPr>
          <p:cNvPr id="32773" name="AutoShape 8" descr="Image result for cartoon chemical bottles"/>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pic>
        <p:nvPicPr>
          <p:cNvPr id="32774" name="Picture 15" descr="lighter%20clipart">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3088" y="44450"/>
            <a:ext cx="10858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7">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8" y="1268413"/>
            <a:ext cx="2416175" cy="230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2776" name="Group 8"/>
          <p:cNvGrpSpPr>
            <a:grpSpLocks/>
          </p:cNvGrpSpPr>
          <p:nvPr/>
        </p:nvGrpSpPr>
        <p:grpSpPr bwMode="auto">
          <a:xfrm>
            <a:off x="4770438" y="4395788"/>
            <a:ext cx="1419225" cy="1244600"/>
            <a:chOff x="4101682" y="2113886"/>
            <a:chExt cx="2113776" cy="1557771"/>
          </a:xfrm>
        </p:grpSpPr>
        <p:pic>
          <p:nvPicPr>
            <p:cNvPr id="32791" name="Picture 2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5496" y="2113886"/>
              <a:ext cx="1249962" cy="151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92" name="Picture 26">
              <a:hlinkClick r:id="rId9"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482530">
              <a:off x="4101682" y="2312221"/>
              <a:ext cx="919788" cy="1359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93" name="Picture 27">
              <a:hlinkClick r:id="rId9"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8970" y="2760613"/>
              <a:ext cx="923702" cy="82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2777" name="Picture 21" descr="http://www.pd4pic.com/images250_/home-plants-flower-cartoon-pot-plant-flowerpot.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59463" y="1541463"/>
            <a:ext cx="21494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19">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98775" y="3802063"/>
            <a:ext cx="1312863" cy="166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2779" name="Group 1"/>
          <p:cNvGrpSpPr>
            <a:grpSpLocks/>
          </p:cNvGrpSpPr>
          <p:nvPr/>
        </p:nvGrpSpPr>
        <p:grpSpPr bwMode="auto">
          <a:xfrm>
            <a:off x="2051050" y="-755650"/>
            <a:ext cx="1206500" cy="2744788"/>
            <a:chOff x="4618671" y="1128780"/>
            <a:chExt cx="1206586" cy="2744787"/>
          </a:xfrm>
        </p:grpSpPr>
        <p:pic>
          <p:nvPicPr>
            <p:cNvPr id="32789" name="Picture 2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50581" y="1128780"/>
              <a:ext cx="1174676" cy="274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90" name="Picture 21" descr="http://www.cliparthut.com/clip-arts/1182/cartoon-nail-polish-clip-art-1182019.png">
              <a:hlinkClick r:id="rId17"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09562">
              <a:off x="4618671" y="2523705"/>
              <a:ext cx="437312" cy="97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780" name="Picture 4" descr="http://www.gasp.org.uk/images/ten-a-day-tar-jar-lrg.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88125" y="4030663"/>
            <a:ext cx="1944688"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24" descr="https://svn.apache.org/repos/asf/openoffice/symphony/trunk/main/extras/source/gallery/environment/Pollution-Car.png">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33763" y="2708275"/>
            <a:ext cx="21463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5" descr="http://www.ijvo.nl/uploads/tx_news/verven.jpg">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95738" y="403225"/>
            <a:ext cx="16811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83" name="Group 21"/>
          <p:cNvGrpSpPr>
            <a:grpSpLocks/>
          </p:cNvGrpSpPr>
          <p:nvPr/>
        </p:nvGrpSpPr>
        <p:grpSpPr bwMode="auto">
          <a:xfrm>
            <a:off x="1068388" y="3708400"/>
            <a:ext cx="1295400" cy="1755775"/>
            <a:chOff x="1068388" y="3708400"/>
            <a:chExt cx="1295400" cy="1755775"/>
          </a:xfrm>
        </p:grpSpPr>
        <p:pic>
          <p:nvPicPr>
            <p:cNvPr id="32787" name="Picture 11">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l="20654" t="13568" b="16000"/>
            <a:stretch>
              <a:fillRect/>
            </a:stretch>
          </p:blipFill>
          <p:spPr bwMode="auto">
            <a:xfrm>
              <a:off x="1068388" y="3708400"/>
              <a:ext cx="1295400" cy="175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88" name="Picture 8" descr="http://cliparts.co/cliparts/8TA/bKj/8TAbKj49c.png">
              <a:hlinkClick r:id="rId25"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1397592">
              <a:off x="1417150" y="4364812"/>
              <a:ext cx="516448" cy="90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786" name="Slide Number Placeholder 2"/>
          <p:cNvSpPr>
            <a:spLocks noGrp="1"/>
          </p:cNvSpPr>
          <p:nvPr>
            <p:ph type="sldNum" sz="quarter" idx="12"/>
          </p:nvPr>
        </p:nvSpPr>
        <p:spPr bwMode="auto">
          <a:xfrm>
            <a:off x="3330362" y="6415087"/>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E7DDA46F-E356-405D-B58D-CF1231117104}" type="slidenum">
              <a:rPr lang="en-GB" altLang="en-US" smtClean="0">
                <a:solidFill>
                  <a:srgbClr val="898989"/>
                </a:solidFill>
                <a:latin typeface="Calibri" pitchFamily="34" charset="0"/>
              </a:rPr>
              <a:pPr algn="ctr" eaLnBrk="1" hangingPunct="1">
                <a:defRPr/>
              </a:pPr>
              <a:t>26</a:t>
            </a:fld>
            <a:endParaRPr lang="en-GB" altLang="en-US" dirty="0">
              <a:solidFill>
                <a:srgbClr val="898989"/>
              </a:solidFill>
              <a:latin typeface="Calibri" pitchFamily="34" charset="0"/>
            </a:endParaRPr>
          </a:p>
        </p:txBody>
      </p:sp>
      <p:pic>
        <p:nvPicPr>
          <p:cNvPr id="27650"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22244" y="5658292"/>
            <a:ext cx="2616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55575" y="5627723"/>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340026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33800" name="Slide Number Placeholder 4"/>
          <p:cNvSpPr>
            <a:spLocks noGrp="1"/>
          </p:cNvSpPr>
          <p:nvPr>
            <p:ph type="sldNum" sz="quarter" idx="12"/>
          </p:nvPr>
        </p:nvSpPr>
        <p:spPr bwMode="auto">
          <a:xfrm>
            <a:off x="3419872" y="6407115"/>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2883AF17-D369-431D-854C-28F21DA7D418}" type="slidenum">
              <a:rPr lang="en-GB" altLang="en-US" smtClean="0">
                <a:solidFill>
                  <a:srgbClr val="898989"/>
                </a:solidFill>
                <a:latin typeface="Calibri" pitchFamily="34" charset="0"/>
              </a:rPr>
              <a:pPr algn="ctr" eaLnBrk="1" hangingPunct="1">
                <a:defRPr/>
              </a:pPr>
              <a:t>27</a:t>
            </a:fld>
            <a:endParaRPr lang="en-GB" altLang="en-US" dirty="0">
              <a:solidFill>
                <a:srgbClr val="898989"/>
              </a:solidFill>
              <a:latin typeface="Calibri" pitchFamily="34" charset="0"/>
            </a:endParaRPr>
          </a:p>
        </p:txBody>
      </p:sp>
      <p:sp>
        <p:nvSpPr>
          <p:cNvPr id="5" name="Title 4"/>
          <p:cNvSpPr>
            <a:spLocks noGrp="1"/>
          </p:cNvSpPr>
          <p:nvPr>
            <p:ph type="title"/>
          </p:nvPr>
        </p:nvSpPr>
        <p:spPr>
          <a:xfrm>
            <a:off x="528393" y="0"/>
            <a:ext cx="8229600" cy="977941"/>
          </a:xfrm>
        </p:spPr>
        <p:txBody>
          <a:bodyPr/>
          <a:lstStyle/>
          <a:p>
            <a:r>
              <a:rPr lang="en-GB" dirty="0"/>
              <a:t>Why it’s better to be smoke-free</a:t>
            </a:r>
          </a:p>
        </p:txBody>
      </p:sp>
      <p:pic>
        <p:nvPicPr>
          <p:cNvPr id="286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321" y="5625834"/>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4797" y="5516563"/>
            <a:ext cx="2616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My new video project1.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8"/>
          <a:srcRect l="13395" t="12589" r="13372" b="12251"/>
          <a:stretch/>
        </p:blipFill>
        <p:spPr>
          <a:xfrm>
            <a:off x="504000" y="972000"/>
            <a:ext cx="8136000" cy="4592903"/>
          </a:xfrm>
          <a:prstGeom prst="rect">
            <a:avLst/>
          </a:prstGeom>
        </p:spPr>
      </p:pic>
    </p:spTree>
    <p:custDataLst>
      <p:tags r:id="rId1"/>
    </p:custDataLst>
    <p:extLst>
      <p:ext uri="{BB962C8B-B14F-4D97-AF65-F5344CB8AC3E}">
        <p14:creationId xmlns:p14="http://schemas.microsoft.com/office/powerpoint/2010/main" val="2268606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980728"/>
            <a:ext cx="8229600" cy="1143000"/>
          </a:xfrm>
        </p:spPr>
        <p:txBody>
          <a:bodyPr/>
          <a:lstStyle/>
          <a:p>
            <a:endParaRPr lang="en-GB" dirty="0"/>
          </a:p>
        </p:txBody>
      </p:sp>
      <p:sp>
        <p:nvSpPr>
          <p:cNvPr id="4" name="Slide Number Placeholder 3"/>
          <p:cNvSpPr>
            <a:spLocks noGrp="1"/>
          </p:cNvSpPr>
          <p:nvPr>
            <p:ph type="sldNum" sz="quarter" idx="12"/>
          </p:nvPr>
        </p:nvSpPr>
        <p:spPr/>
        <p:txBody>
          <a:bodyPr/>
          <a:lstStyle/>
          <a:p>
            <a:pPr>
              <a:defRPr/>
            </a:pPr>
            <a:fld id="{4960DE06-6860-4B12-90FD-3DC12C2558A5}" type="slidenum">
              <a:rPr lang="en-GB" altLang="en-US" smtClean="0"/>
              <a:pPr>
                <a:defRPr/>
              </a:pPr>
              <a:t>28</a:t>
            </a:fld>
            <a:endParaRPr lang="en-GB" altLang="en-US"/>
          </a:p>
        </p:txBody>
      </p:sp>
      <p:pic>
        <p:nvPicPr>
          <p:cNvPr id="5" name="Picture 13" descr="http://www.myfreetextures.com/wp-content/uploads/2014/10/book6.jpg"/>
          <p:cNvPicPr>
            <a:picLocks noChangeAspect="1" noChangeArrowheads="1"/>
          </p:cNvPicPr>
          <p:nvPr/>
        </p:nvPicPr>
        <p:blipFill>
          <a:blip r:embed="rId2">
            <a:extLst>
              <a:ext uri="{28A0092B-C50C-407E-A947-70E740481C1C}">
                <a14:useLocalDpi xmlns:a14="http://schemas.microsoft.com/office/drawing/2010/main" val="0"/>
              </a:ext>
            </a:extLst>
          </a:blip>
          <a:srcRect b="40649"/>
          <a:stretch>
            <a:fillRect/>
          </a:stretch>
        </p:blipFill>
        <p:spPr bwMode="auto">
          <a:xfrm>
            <a:off x="0" y="-7152"/>
            <a:ext cx="9144000" cy="6865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421063" y="617359"/>
            <a:ext cx="6480720" cy="1200329"/>
          </a:xfrm>
          <a:prstGeom prst="rect">
            <a:avLst/>
          </a:prstGeom>
          <a:noFill/>
        </p:spPr>
        <p:txBody>
          <a:bodyPr wrap="square" rtlCol="0">
            <a:spAutoFit/>
          </a:bodyPr>
          <a:lstStyle/>
          <a:p>
            <a:r>
              <a:rPr lang="en-GB" sz="7200" b="1" dirty="0" smtClean="0">
                <a:solidFill>
                  <a:srgbClr val="00B0F0"/>
                </a:solidFill>
                <a:latin typeface="Arial" panose="020B0604020202020204" pitchFamily="34" charset="0"/>
                <a:cs typeface="Arial" panose="020B0604020202020204" pitchFamily="34" charset="0"/>
              </a:rPr>
              <a:t>Mission 2</a:t>
            </a:r>
            <a:endParaRPr lang="en-GB" sz="7200" b="1" dirty="0">
              <a:solidFill>
                <a:srgbClr val="00B0F0"/>
              </a:solidFill>
              <a:latin typeface="Arial" panose="020B0604020202020204" pitchFamily="34" charset="0"/>
              <a:cs typeface="Arial" panose="020B0604020202020204" pitchFamily="34" charset="0"/>
            </a:endParaRPr>
          </a:p>
        </p:txBody>
      </p:sp>
      <p:pic>
        <p:nvPicPr>
          <p:cNvPr id="7" name="Picture 8"/>
          <p:cNvPicPr>
            <a:picLocks noChangeAspect="1" noChangeArrowheads="1"/>
          </p:cNvPicPr>
          <p:nvPr/>
        </p:nvPicPr>
        <p:blipFill>
          <a:blip r:embed="rId3">
            <a:extLst>
              <a:ext uri="{28A0092B-C50C-407E-A947-70E740481C1C}">
                <a14:useLocalDpi xmlns:a14="http://schemas.microsoft.com/office/drawing/2010/main" val="0"/>
              </a:ext>
            </a:extLst>
          </a:blip>
          <a:srcRect l="4701" t="14735" r="58737" b="18555"/>
          <a:stretch>
            <a:fillRect/>
          </a:stretch>
        </p:blipFill>
        <p:spPr bwMode="auto">
          <a:xfrm>
            <a:off x="1692275" y="44450"/>
            <a:ext cx="1728788" cy="1773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813661" y="2060848"/>
            <a:ext cx="6696744" cy="3939540"/>
          </a:xfrm>
          <a:prstGeom prst="rect">
            <a:avLst/>
          </a:prstGeom>
          <a:noFill/>
        </p:spPr>
        <p:txBody>
          <a:bodyPr wrap="square" rtlCol="0">
            <a:spAutoFit/>
          </a:bodyPr>
          <a:lstStyle/>
          <a:p>
            <a:pPr marL="571500" indent="-571500" algn="ctr">
              <a:buFont typeface="Wingdings" panose="05000000000000000000" pitchFamily="2" charset="2"/>
              <a:buChar char="ü"/>
            </a:pPr>
            <a:r>
              <a:rPr lang="en-GB" sz="4400" b="1" dirty="0" smtClean="0">
                <a:solidFill>
                  <a:srgbClr val="00B0F0"/>
                </a:solidFill>
                <a:latin typeface="Arial" panose="020B0604020202020204" pitchFamily="34" charset="0"/>
                <a:cs typeface="Arial" panose="020B0604020202020204" pitchFamily="34" charset="0"/>
              </a:rPr>
              <a:t>Self Defence</a:t>
            </a:r>
          </a:p>
          <a:p>
            <a:pPr marL="571500" indent="-571500" algn="ctr">
              <a:buFont typeface="Wingdings" panose="05000000000000000000" pitchFamily="2" charset="2"/>
              <a:buChar char="ü"/>
            </a:pPr>
            <a:endParaRPr lang="en-GB" sz="5400" dirty="0" smtClean="0">
              <a:solidFill>
                <a:srgbClr val="00B0F0"/>
              </a:solidFill>
              <a:latin typeface="Arial" panose="020B0604020202020204" pitchFamily="34" charset="0"/>
              <a:cs typeface="Arial" panose="020B0604020202020204" pitchFamily="34" charset="0"/>
            </a:endParaRPr>
          </a:p>
          <a:p>
            <a:pPr algn="ctr"/>
            <a:r>
              <a:rPr lang="en-GB" sz="5400" dirty="0" smtClean="0">
                <a:solidFill>
                  <a:srgbClr val="00B0F0"/>
                </a:solidFill>
                <a:latin typeface="Arial" panose="020B0604020202020204" pitchFamily="34" charset="0"/>
                <a:cs typeface="Arial" panose="020B0604020202020204" pitchFamily="34" charset="0"/>
              </a:rPr>
              <a:t>Practice how to say no to cigarettes</a:t>
            </a:r>
            <a:endParaRPr lang="en-GB" sz="5400" dirty="0">
              <a:solidFill>
                <a:srgbClr val="00B0F0"/>
              </a:solidFill>
              <a:latin typeface="Arial" panose="020B0604020202020204" pitchFamily="34" charset="0"/>
              <a:cs typeface="Arial" panose="020B0604020202020204" pitchFamily="34" charset="0"/>
            </a:endParaRPr>
          </a:p>
          <a:p>
            <a:endParaRPr lang="en-GB" sz="4400" b="1" dirty="0">
              <a:solidFill>
                <a:srgbClr val="00B0F0"/>
              </a:solidFill>
              <a:latin typeface="Arial" panose="020B0604020202020204" pitchFamily="34" charset="0"/>
              <a:cs typeface="Arial" panose="020B0604020202020204" pitchFamily="34" charset="0"/>
            </a:endParaRP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5578211"/>
            <a:ext cx="161607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0500" y="5432955"/>
            <a:ext cx="26035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8724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70703"/>
            <a:ext cx="8229600" cy="1143000"/>
          </a:xfrm>
        </p:spPr>
        <p:txBody>
          <a:bodyPr/>
          <a:lstStyle/>
          <a:p>
            <a:r>
              <a:rPr lang="en-GB" dirty="0" smtClean="0"/>
              <a:t>There are 4 main approaches to say NO to smoking</a:t>
            </a:r>
            <a:endParaRPr lang="en-GB" dirty="0"/>
          </a:p>
        </p:txBody>
      </p:sp>
      <p:sp>
        <p:nvSpPr>
          <p:cNvPr id="4" name="Slide Number Placeholder 3"/>
          <p:cNvSpPr>
            <a:spLocks noGrp="1"/>
          </p:cNvSpPr>
          <p:nvPr>
            <p:ph type="sldNum" sz="quarter" idx="12"/>
          </p:nvPr>
        </p:nvSpPr>
        <p:spPr/>
        <p:txBody>
          <a:bodyPr/>
          <a:lstStyle/>
          <a:p>
            <a:pPr>
              <a:defRPr/>
            </a:pPr>
            <a:fld id="{4960DE06-6860-4B12-90FD-3DC12C2558A5}" type="slidenum">
              <a:rPr lang="en-GB" altLang="en-US" smtClean="0"/>
              <a:pPr>
                <a:defRPr/>
              </a:pPr>
              <a:t>29</a:t>
            </a:fld>
            <a:endParaRPr lang="en-GB" altLang="en-US"/>
          </a:p>
        </p:txBody>
      </p:sp>
      <p:grpSp>
        <p:nvGrpSpPr>
          <p:cNvPr id="5" name="Group 4"/>
          <p:cNvGrpSpPr>
            <a:grpSpLocks/>
          </p:cNvGrpSpPr>
          <p:nvPr/>
        </p:nvGrpSpPr>
        <p:grpSpPr bwMode="auto">
          <a:xfrm>
            <a:off x="196809" y="1089106"/>
            <a:ext cx="8275638" cy="6323012"/>
            <a:chOff x="1028157" y="336383"/>
            <a:chExt cx="8278590" cy="6401158"/>
          </a:xfrm>
        </p:grpSpPr>
        <p:pic>
          <p:nvPicPr>
            <p:cNvPr id="6" name="Picture 7" descr="http://images.lowes.com/product/converted/750932/750932000776.jpg"/>
            <p:cNvPicPr>
              <a:picLocks noChangeAspect="1" noChangeArrowheads="1"/>
            </p:cNvPicPr>
            <p:nvPr/>
          </p:nvPicPr>
          <p:blipFill>
            <a:blip r:embed="rId2">
              <a:extLst>
                <a:ext uri="{28A0092B-C50C-407E-A947-70E740481C1C}">
                  <a14:useLocalDpi xmlns:a14="http://schemas.microsoft.com/office/drawing/2010/main" val="0"/>
                </a:ext>
              </a:extLst>
            </a:blip>
            <a:srcRect l="35629" r="36781"/>
            <a:stretch>
              <a:fillRect/>
            </a:stretch>
          </p:blipFill>
          <p:spPr bwMode="auto">
            <a:xfrm rot="433626">
              <a:off x="3673262" y="336383"/>
              <a:ext cx="1766047" cy="640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1625270" y="1009521"/>
              <a:ext cx="2928394" cy="1257370"/>
            </a:xfrm>
            <a:prstGeom prst="roundRect">
              <a:avLst/>
            </a:prstGeom>
            <a:ln w="57150"/>
          </p:spPr>
          <p:style>
            <a:lnRef idx="2">
              <a:schemeClr val="accent2"/>
            </a:lnRef>
            <a:fillRef idx="1">
              <a:schemeClr val="lt1"/>
            </a:fillRef>
            <a:effectRef idx="0">
              <a:schemeClr val="accent2"/>
            </a:effectRef>
            <a:fontRef idx="minor">
              <a:schemeClr val="dk1"/>
            </a:fontRef>
          </p:style>
          <p:txBody>
            <a:bodyPr anchor="ctr"/>
            <a:lstStyle/>
            <a:p>
              <a:pPr algn="r" eaLnBrk="0" hangingPunct="0">
                <a:defRPr/>
              </a:pPr>
              <a:r>
                <a:rPr lang="en-GB" sz="2800" dirty="0">
                  <a:solidFill>
                    <a:schemeClr val="tx1"/>
                  </a:solidFill>
                  <a:latin typeface="Arial" panose="020B0604020202020204" pitchFamily="34" charset="0"/>
                  <a:cs typeface="Arial" panose="020B0604020202020204" pitchFamily="34" charset="0"/>
                </a:rPr>
                <a:t>Just refuse and walk away</a:t>
              </a:r>
            </a:p>
          </p:txBody>
        </p:sp>
        <p:sp>
          <p:nvSpPr>
            <p:cNvPr id="8" name="Rounded Rectangle 7"/>
            <p:cNvSpPr/>
            <p:nvPr/>
          </p:nvSpPr>
          <p:spPr bwMode="auto">
            <a:xfrm>
              <a:off x="4725175" y="588810"/>
              <a:ext cx="4581572" cy="1551074"/>
            </a:xfrm>
            <a:prstGeom prst="roundRect">
              <a:avLst/>
            </a:prstGeom>
            <a:ln w="57150"/>
          </p:spPr>
          <p:style>
            <a:lnRef idx="2">
              <a:schemeClr val="accent5"/>
            </a:lnRef>
            <a:fillRef idx="1">
              <a:schemeClr val="lt1"/>
            </a:fillRef>
            <a:effectRef idx="0">
              <a:schemeClr val="accent5"/>
            </a:effectRef>
            <a:fontRef idx="minor">
              <a:schemeClr val="dk1"/>
            </a:fontRef>
          </p:style>
          <p:txBody>
            <a:bodyPr anchor="ctr"/>
            <a:lstStyle/>
            <a:p>
              <a:pPr eaLnBrk="0" hangingPunct="0">
                <a:defRPr/>
              </a:pPr>
              <a:r>
                <a:rPr lang="en-GB" sz="2800" dirty="0">
                  <a:solidFill>
                    <a:schemeClr val="tx1"/>
                  </a:solidFill>
                  <a:latin typeface="Arial" panose="020B0604020202020204" pitchFamily="34" charset="0"/>
                  <a:cs typeface="Arial" panose="020B0604020202020204" pitchFamily="34" charset="0"/>
                </a:rPr>
                <a:t>Use information about the dangers of smoking to get them to stop</a:t>
              </a:r>
            </a:p>
          </p:txBody>
        </p:sp>
        <p:sp>
          <p:nvSpPr>
            <p:cNvPr id="9" name="Rounded Rectangle 8"/>
            <p:cNvSpPr/>
            <p:nvPr/>
          </p:nvSpPr>
          <p:spPr>
            <a:xfrm>
              <a:off x="1028157" y="2555832"/>
              <a:ext cx="3528683" cy="1511385"/>
            </a:xfrm>
            <a:prstGeom prst="roundRect">
              <a:avLst/>
            </a:prstGeom>
            <a:solidFill>
              <a:schemeClr val="bg1"/>
            </a:solidFill>
            <a:ln w="57150">
              <a:solidFill>
                <a:srgbClr val="CCCC00"/>
              </a:solidFill>
            </a:ln>
          </p:spPr>
          <p:style>
            <a:lnRef idx="3">
              <a:schemeClr val="lt1"/>
            </a:lnRef>
            <a:fillRef idx="1">
              <a:schemeClr val="accent6"/>
            </a:fillRef>
            <a:effectRef idx="1">
              <a:schemeClr val="accent6"/>
            </a:effectRef>
            <a:fontRef idx="minor">
              <a:schemeClr val="lt1"/>
            </a:fontRef>
          </p:style>
          <p:txBody>
            <a:bodyPr anchor="ctr"/>
            <a:lstStyle/>
            <a:p>
              <a:pPr eaLnBrk="0" hangingPunct="0">
                <a:defRPr/>
              </a:pPr>
              <a:r>
                <a:rPr lang="en-GB" sz="2800" dirty="0">
                  <a:solidFill>
                    <a:schemeClr val="tx1"/>
                  </a:solidFill>
                  <a:latin typeface="Arial" panose="020B0604020202020204" pitchFamily="34" charset="0"/>
                  <a:cs typeface="Arial" panose="020B0604020202020204" pitchFamily="34" charset="0"/>
                </a:rPr>
                <a:t>Change the subject - talk about something else</a:t>
              </a:r>
            </a:p>
          </p:txBody>
        </p:sp>
        <p:sp>
          <p:nvSpPr>
            <p:cNvPr id="10" name="Rounded Rectangle 9"/>
            <p:cNvSpPr/>
            <p:nvPr/>
          </p:nvSpPr>
          <p:spPr>
            <a:xfrm>
              <a:off x="4714059" y="2436763"/>
              <a:ext cx="4016219" cy="1559012"/>
            </a:xfrm>
            <a:prstGeom prst="roundRect">
              <a:avLst/>
            </a:prstGeom>
            <a:ln w="57150"/>
          </p:spPr>
          <p:style>
            <a:lnRef idx="2">
              <a:schemeClr val="accent6"/>
            </a:lnRef>
            <a:fillRef idx="1">
              <a:schemeClr val="lt1"/>
            </a:fillRef>
            <a:effectRef idx="0">
              <a:schemeClr val="accent6"/>
            </a:effectRef>
            <a:fontRef idx="minor">
              <a:schemeClr val="dk1"/>
            </a:fontRef>
          </p:style>
          <p:txBody>
            <a:bodyPr anchor="ctr"/>
            <a:lstStyle/>
            <a:p>
              <a:pPr eaLnBrk="0" hangingPunct="0">
                <a:defRPr/>
              </a:pPr>
              <a:r>
                <a:rPr lang="en-GB" sz="2800" dirty="0">
                  <a:solidFill>
                    <a:schemeClr val="tx1"/>
                  </a:solidFill>
                  <a:latin typeface="Arial" panose="020B0604020202020204" pitchFamily="34" charset="0"/>
                  <a:cs typeface="Arial" panose="020B0604020202020204" pitchFamily="34" charset="0"/>
                </a:rPr>
                <a:t>Use humour to take the pressure off the situation</a:t>
              </a:r>
            </a:p>
          </p:txBody>
        </p:sp>
      </p:grpSp>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5578211"/>
            <a:ext cx="161607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806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13" descr="http://www.myfreetextures.com/wp-content/uploads/2014/10/book6.jpg"/>
          <p:cNvPicPr>
            <a:picLocks noChangeAspect="1" noChangeArrowheads="1"/>
          </p:cNvPicPr>
          <p:nvPr/>
        </p:nvPicPr>
        <p:blipFill>
          <a:blip r:embed="rId4">
            <a:extLst>
              <a:ext uri="{28A0092B-C50C-407E-A947-70E740481C1C}">
                <a14:useLocalDpi xmlns:a14="http://schemas.microsoft.com/office/drawing/2010/main" val="0"/>
              </a:ext>
            </a:extLst>
          </a:blip>
          <a:srcRect b="40649"/>
          <a:stretch>
            <a:fillRect/>
          </a:stretch>
        </p:blipFill>
        <p:spPr bwMode="auto">
          <a:xfrm>
            <a:off x="9525" y="-20638"/>
            <a:ext cx="9134475"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itle 3"/>
          <p:cNvSpPr>
            <a:spLocks noGrp="1"/>
          </p:cNvSpPr>
          <p:nvPr>
            <p:ph type="ctrTitle"/>
          </p:nvPr>
        </p:nvSpPr>
        <p:spPr>
          <a:xfrm>
            <a:off x="2619375" y="908050"/>
            <a:ext cx="5984875" cy="1008063"/>
          </a:xfrm>
        </p:spPr>
        <p:txBody>
          <a:bodyPr anchor="t"/>
          <a:lstStyle/>
          <a:p>
            <a:r>
              <a:rPr lang="en-GB" altLang="en-US" sz="7200" dirty="0">
                <a:latin typeface="Arial" charset="0"/>
                <a:cs typeface="Arial" charset="0"/>
              </a:rPr>
              <a:t>Mission 3</a:t>
            </a:r>
            <a:r>
              <a:rPr lang="en-GB" altLang="en-US" dirty="0"/>
              <a:t/>
            </a:r>
            <a:br>
              <a:rPr lang="en-GB" altLang="en-US" dirty="0"/>
            </a:br>
            <a:endParaRPr lang="en-GB" altLang="en-US" dirty="0"/>
          </a:p>
        </p:txBody>
      </p:sp>
      <p:sp>
        <p:nvSpPr>
          <p:cNvPr id="3078" name="Title 3"/>
          <p:cNvSpPr txBox="1">
            <a:spLocks/>
          </p:cNvSpPr>
          <p:nvPr/>
        </p:nvSpPr>
        <p:spPr bwMode="auto">
          <a:xfrm>
            <a:off x="1692275" y="2276475"/>
            <a:ext cx="7056438"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spcBef>
                <a:spcPct val="20000"/>
              </a:spcBef>
              <a:buFont typeface="Arial" charset="0"/>
              <a:buChar char="•"/>
              <a:defRPr sz="2000">
                <a:solidFill>
                  <a:schemeClr val="tx1"/>
                </a:solidFill>
                <a:latin typeface="Arial" charset="0"/>
              </a:defRPr>
            </a:lvl1pPr>
            <a:lvl2pPr marL="742950" indent="-285750">
              <a:spcBef>
                <a:spcPct val="20000"/>
              </a:spcBef>
              <a:buFont typeface="Arial" charset="0"/>
              <a:buChar char="–"/>
              <a:defRPr sz="2000">
                <a:solidFill>
                  <a:schemeClr val="tx1"/>
                </a:solidFill>
                <a:latin typeface="Arial" charset="0"/>
              </a:defRPr>
            </a:lvl2pPr>
            <a:lvl3pPr marL="1143000" indent="-228600">
              <a:spcBef>
                <a:spcPct val="20000"/>
              </a:spcBef>
              <a:buFont typeface="Arial" charset="0"/>
              <a:buChar char="•"/>
              <a:defRPr sz="20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eaLnBrk="0" fontAlgn="base" hangingPunct="0">
              <a:spcBef>
                <a:spcPct val="0"/>
              </a:spcBef>
              <a:spcAft>
                <a:spcPct val="0"/>
              </a:spcAft>
              <a:buFont typeface="Wingdings" pitchFamily="2" charset="2"/>
              <a:buChar char="ü"/>
              <a:defRPr/>
            </a:pPr>
            <a:r>
              <a:rPr lang="en-GB" altLang="en-US" sz="4400" b="1" dirty="0">
                <a:solidFill>
                  <a:srgbClr val="0099CC"/>
                </a:solidFill>
                <a:cs typeface="Arial" charset="0"/>
              </a:rPr>
              <a:t>Fact Finding</a:t>
            </a:r>
          </a:p>
          <a:p>
            <a:pPr marL="0" indent="0" algn="ctr" eaLnBrk="0" fontAlgn="base" hangingPunct="0">
              <a:spcBef>
                <a:spcPct val="0"/>
              </a:spcBef>
              <a:spcAft>
                <a:spcPct val="0"/>
              </a:spcAft>
              <a:buFont typeface="Arial" charset="0"/>
              <a:buNone/>
              <a:defRPr/>
            </a:pPr>
            <a:r>
              <a:rPr lang="en-GB" altLang="en-US" sz="5400" baseline="-25000" dirty="0">
                <a:solidFill>
                  <a:srgbClr val="0099CC"/>
                </a:solidFill>
                <a:cs typeface="Arial" charset="0"/>
              </a:rPr>
              <a:t>Learn about the chemicals in a cigarette and the dangers of second-hand smoke.</a:t>
            </a:r>
            <a:r>
              <a:rPr lang="en-GB" altLang="en-US" sz="3200" b="1" baseline="-25000" dirty="0">
                <a:solidFill>
                  <a:prstClr val="black"/>
                </a:solidFill>
                <a:latin typeface="Calibri" pitchFamily="34" charset="0"/>
                <a:cs typeface="Arial" charset="0"/>
              </a:rPr>
              <a:t/>
            </a:r>
            <a:br>
              <a:rPr lang="en-GB" altLang="en-US" sz="3200" b="1" baseline="-25000" dirty="0">
                <a:solidFill>
                  <a:prstClr val="black"/>
                </a:solidFill>
                <a:latin typeface="Calibri" pitchFamily="34" charset="0"/>
                <a:cs typeface="Arial" charset="0"/>
              </a:rPr>
            </a:br>
            <a:endParaRPr lang="en-GB" altLang="en-US" sz="3200" b="1" dirty="0">
              <a:solidFill>
                <a:srgbClr val="0099CC"/>
              </a:solidFill>
              <a:latin typeface="Calibri" pitchFamily="34" charset="0"/>
              <a:cs typeface="Arial" charset="0"/>
            </a:endParaRPr>
          </a:p>
        </p:txBody>
      </p:sp>
      <p:pic>
        <p:nvPicPr>
          <p:cNvPr id="7173" name="Picture 8"/>
          <p:cNvPicPr>
            <a:picLocks noChangeAspect="1" noChangeArrowheads="1"/>
          </p:cNvPicPr>
          <p:nvPr/>
        </p:nvPicPr>
        <p:blipFill>
          <a:blip r:embed="rId5">
            <a:extLst>
              <a:ext uri="{28A0092B-C50C-407E-A947-70E740481C1C}">
                <a14:useLocalDpi xmlns:a14="http://schemas.microsoft.com/office/drawing/2010/main" val="0"/>
              </a:ext>
            </a:extLst>
          </a:blip>
          <a:srcRect l="4701" t="14735" r="58737" b="18555"/>
          <a:stretch>
            <a:fillRect/>
          </a:stretch>
        </p:blipFill>
        <p:spPr bwMode="auto">
          <a:xfrm>
            <a:off x="1692275" y="44450"/>
            <a:ext cx="1728788" cy="1773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0500" y="5432955"/>
            <a:ext cx="26035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5578211"/>
            <a:ext cx="161607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7602247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960DE06-6860-4B12-90FD-3DC12C2558A5}" type="slidenum">
              <a:rPr lang="en-GB" altLang="en-US" smtClean="0"/>
              <a:pPr>
                <a:defRPr/>
              </a:pPr>
              <a:t>30</a:t>
            </a:fld>
            <a:endParaRPr lang="en-GB" altLang="en-US"/>
          </a:p>
        </p:txBody>
      </p:sp>
      <p:sp>
        <p:nvSpPr>
          <p:cNvPr id="5" name="Content Placeholder 4"/>
          <p:cNvSpPr>
            <a:spLocks noGrp="1"/>
          </p:cNvSpPr>
          <p:nvPr>
            <p:ph idx="1"/>
          </p:nvPr>
        </p:nvSpPr>
        <p:spPr bwMode="auto">
          <a:xfrm>
            <a:off x="1403648" y="908720"/>
            <a:ext cx="6384918" cy="3816424"/>
          </a:xfrm>
          <a:prstGeom prst="roundRect">
            <a:avLst/>
          </a:prstGeom>
          <a:ln w="38100"/>
        </p:spPr>
        <p:style>
          <a:lnRef idx="2">
            <a:schemeClr val="accent6"/>
          </a:lnRef>
          <a:fillRef idx="1">
            <a:schemeClr val="lt1"/>
          </a:fillRef>
          <a:effectRef idx="0">
            <a:schemeClr val="accent6"/>
          </a:effectRef>
          <a:fontRef idx="minor">
            <a:schemeClr val="dk1"/>
          </a:fontRef>
        </p:style>
        <p:txBody>
          <a:bodyPr anchor="ctr">
            <a:normAutofit/>
          </a:bodyPr>
          <a:lstStyle/>
          <a:p>
            <a:pPr marL="0" indent="0" algn="ctr" eaLnBrk="0" hangingPunct="0">
              <a:buNone/>
              <a:defRPr/>
            </a:pPr>
            <a:r>
              <a:rPr lang="en-GB" sz="4400" dirty="0" smtClean="0">
                <a:solidFill>
                  <a:schemeClr val="tx1"/>
                </a:solidFill>
                <a:latin typeface="Arial" panose="020B0604020202020204" pitchFamily="34" charset="0"/>
                <a:cs typeface="Arial" panose="020B0604020202020204" pitchFamily="34" charset="0"/>
              </a:rPr>
              <a:t>Let’s look at what these actually look like in real life situations.</a:t>
            </a:r>
            <a:endParaRPr lang="en-GB" sz="4400" dirty="0">
              <a:solidFill>
                <a:schemeClr val="tx1"/>
              </a:solidFill>
              <a:latin typeface="Arial" panose="020B0604020202020204" pitchFamily="34" charset="0"/>
              <a:cs typeface="Arial" panose="020B0604020202020204" pitchFamily="34" charset="0"/>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5578211"/>
            <a:ext cx="161607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4873866"/>
            <a:ext cx="1705351" cy="1705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5026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797262"/>
          </a:xfrm>
        </p:spPr>
        <p:txBody>
          <a:bodyPr/>
          <a:lstStyle/>
          <a:p>
            <a:r>
              <a:rPr lang="en-GB" sz="4000" dirty="0" smtClean="0">
                <a:latin typeface="Arial" panose="020B0604020202020204" pitchFamily="34" charset="0"/>
                <a:cs typeface="Arial" panose="020B0604020202020204" pitchFamily="34" charset="0"/>
              </a:rPr>
              <a:t>Using Humour</a:t>
            </a:r>
            <a:endParaRPr lang="en-GB" sz="4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4960DE06-6860-4B12-90FD-3DC12C2558A5}" type="slidenum">
              <a:rPr lang="en-GB" altLang="en-US" smtClean="0"/>
              <a:pPr>
                <a:defRPr/>
              </a:pPr>
              <a:t>31</a:t>
            </a:fld>
            <a:endParaRPr lang="en-GB" altLang="en-US"/>
          </a:p>
        </p:txBody>
      </p:sp>
      <p:pic>
        <p:nvPicPr>
          <p:cNvPr id="5" name="MAKE A JOKE OF I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6000" y="1051200"/>
            <a:ext cx="8582400" cy="4720320"/>
          </a:xfrm>
          <a:prstGeom prst="rect">
            <a:avLst/>
          </a:prstGeom>
        </p:spPr>
      </p:pic>
    </p:spTree>
    <p:extLst>
      <p:ext uri="{BB962C8B-B14F-4D97-AF65-F5344CB8AC3E}">
        <p14:creationId xmlns:p14="http://schemas.microsoft.com/office/powerpoint/2010/main" val="40474009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800" dirty="0" smtClean="0">
                <a:latin typeface="Arial" panose="020B0604020202020204" pitchFamily="34" charset="0"/>
                <a:cs typeface="Arial" panose="020B0604020202020204" pitchFamily="34" charset="0"/>
              </a:rPr>
              <a:t>Using Humour </a:t>
            </a:r>
            <a:endParaRPr lang="en-GB" sz="48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buNone/>
            </a:pPr>
            <a:endParaRPr lang="en-GB" dirty="0"/>
          </a:p>
          <a:p>
            <a:pPr marL="0" indent="0">
              <a:buNone/>
            </a:pPr>
            <a:r>
              <a:rPr lang="en-GB" dirty="0" smtClean="0"/>
              <a:t> </a:t>
            </a:r>
            <a:endParaRPr lang="en-GB" dirty="0"/>
          </a:p>
        </p:txBody>
      </p:sp>
      <p:sp>
        <p:nvSpPr>
          <p:cNvPr id="4" name="Rounded Rectangle 3"/>
          <p:cNvSpPr/>
          <p:nvPr/>
        </p:nvSpPr>
        <p:spPr bwMode="auto">
          <a:xfrm>
            <a:off x="1115616" y="1772816"/>
            <a:ext cx="6768752" cy="3312368"/>
          </a:xfrm>
          <a:prstGeom prst="roundRect">
            <a:avLst/>
          </a:prstGeom>
          <a:ln w="57150"/>
        </p:spPr>
        <p:style>
          <a:lnRef idx="2">
            <a:schemeClr val="accent2"/>
          </a:lnRef>
          <a:fillRef idx="1">
            <a:schemeClr val="lt1"/>
          </a:fillRef>
          <a:effectRef idx="0">
            <a:schemeClr val="accent2"/>
          </a:effectRef>
          <a:fontRef idx="minor">
            <a:schemeClr val="dk1"/>
          </a:fontRef>
        </p:style>
        <p:txBody>
          <a:bodyPr anchor="ctr"/>
          <a:lstStyle/>
          <a:p>
            <a:r>
              <a:rPr lang="en-GB" sz="4000" dirty="0">
                <a:latin typeface="Arial" panose="020B0604020202020204" pitchFamily="34" charset="0"/>
                <a:cs typeface="Arial" panose="020B0604020202020204" pitchFamily="34" charset="0"/>
              </a:rPr>
              <a:t>Could you use this in a situation if you were being asked by a friend </a:t>
            </a:r>
            <a:r>
              <a:rPr lang="en-GB" sz="4000" dirty="0" smtClean="0">
                <a:latin typeface="Arial" panose="020B0604020202020204" pitchFamily="34" charset="0"/>
                <a:cs typeface="Arial" panose="020B0604020202020204" pitchFamily="34" charset="0"/>
              </a:rPr>
              <a:t>or someone </a:t>
            </a:r>
            <a:r>
              <a:rPr lang="en-GB" sz="4000" dirty="0">
                <a:latin typeface="Arial" panose="020B0604020202020204" pitchFamily="34" charset="0"/>
                <a:cs typeface="Arial" panose="020B0604020202020204" pitchFamily="34" charset="0"/>
              </a:rPr>
              <a:t>you know to </a:t>
            </a:r>
            <a:r>
              <a:rPr lang="en-GB" sz="4000" dirty="0" smtClean="0">
                <a:latin typeface="Arial" panose="020B0604020202020204" pitchFamily="34" charset="0"/>
                <a:cs typeface="Arial" panose="020B0604020202020204" pitchFamily="34" charset="0"/>
              </a:rPr>
              <a:t>smoke?</a:t>
            </a:r>
            <a:endParaRPr lang="en-GB" sz="4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b="13744"/>
          <a:stretch>
            <a:fillRect/>
          </a:stretch>
        </p:blipFill>
        <p:spPr bwMode="auto">
          <a:xfrm>
            <a:off x="6458464" y="5540621"/>
            <a:ext cx="2516188"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V:\Folder Level 1\Main Site Cancer Prevention\Library Schools\Primary\School Programmes\Yr 6&amp;7 Smokebusters\Joannes Handover Smokebusters 2015-2016\Handover\SMOKEBUSTERS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 y="5726543"/>
            <a:ext cx="1439863"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93861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4394"/>
            <a:ext cx="8064896" cy="857250"/>
          </a:xfrm>
        </p:spPr>
        <p:txBody>
          <a:bodyPr>
            <a:normAutofit/>
          </a:bodyPr>
          <a:lstStyle/>
          <a:p>
            <a:r>
              <a:rPr lang="en-GB" sz="4000" dirty="0" smtClean="0">
                <a:latin typeface="Arial" panose="020B0604020202020204" pitchFamily="34" charset="0"/>
                <a:cs typeface="Arial" panose="020B0604020202020204" pitchFamily="34" charset="0"/>
              </a:rPr>
              <a:t>Changing the Subject </a:t>
            </a:r>
            <a:endParaRPr lang="en-GB" sz="4000" dirty="0">
              <a:latin typeface="Arial" panose="020B0604020202020204" pitchFamily="34" charset="0"/>
              <a:cs typeface="Arial" panose="020B0604020202020204" pitchFamily="34" charset="0"/>
            </a:endParaRPr>
          </a:p>
        </p:txBody>
      </p:sp>
      <p:pic>
        <p:nvPicPr>
          <p:cNvPr id="3" name="CHANGE THE SUBJEC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6000" y="1051200"/>
            <a:ext cx="8582400" cy="4720320"/>
          </a:xfrm>
          <a:prstGeom prst="rect">
            <a:avLst/>
          </a:prstGeom>
        </p:spPr>
      </p:pic>
    </p:spTree>
    <p:extLst>
      <p:ext uri="{BB962C8B-B14F-4D97-AF65-F5344CB8AC3E}">
        <p14:creationId xmlns:p14="http://schemas.microsoft.com/office/powerpoint/2010/main" val="6864114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800" dirty="0" smtClean="0">
                <a:latin typeface="Arial" panose="020B0604020202020204" pitchFamily="34" charset="0"/>
                <a:cs typeface="Arial" panose="020B0604020202020204" pitchFamily="34" charset="0"/>
              </a:rPr>
              <a:t>Changing the Subject</a:t>
            </a:r>
            <a:endParaRPr lang="en-GB" sz="4800" dirty="0">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bwMode="auto">
          <a:xfrm>
            <a:off x="904081" y="1700808"/>
            <a:ext cx="7427168" cy="3124944"/>
          </a:xfrm>
          <a:prstGeom prst="roundRect">
            <a:avLst/>
          </a:prstGeom>
          <a:solidFill>
            <a:schemeClr val="bg1"/>
          </a:solidFill>
          <a:ln w="57150">
            <a:solidFill>
              <a:srgbClr val="CCCC00"/>
            </a:solidFill>
          </a:ln>
        </p:spPr>
        <p:style>
          <a:lnRef idx="3">
            <a:schemeClr val="lt1"/>
          </a:lnRef>
          <a:fillRef idx="1">
            <a:schemeClr val="accent6"/>
          </a:fillRef>
          <a:effectRef idx="1">
            <a:schemeClr val="accent6"/>
          </a:effectRef>
          <a:fontRef idx="minor">
            <a:schemeClr val="lt1"/>
          </a:fontRef>
        </p:style>
        <p:txBody>
          <a:bodyPr anchor="ctr">
            <a:normAutofit/>
          </a:bodyPr>
          <a:lstStyle/>
          <a:p>
            <a:pPr marL="0" indent="0" eaLnBrk="0" hangingPunct="0">
              <a:buNone/>
              <a:defRPr/>
            </a:pPr>
            <a:r>
              <a:rPr lang="en-GB" sz="4400" dirty="0" smtClean="0">
                <a:solidFill>
                  <a:schemeClr val="tx1"/>
                </a:solidFill>
                <a:latin typeface="Arial" panose="020B0604020202020204" pitchFamily="34" charset="0"/>
                <a:cs typeface="Arial" panose="020B0604020202020204" pitchFamily="34" charset="0"/>
              </a:rPr>
              <a:t>Is this an approach you could see yourself using in real life?</a:t>
            </a:r>
            <a:endParaRPr lang="en-GB" sz="4400" dirty="0">
              <a:solidFill>
                <a:schemeClr val="tx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b="13744"/>
          <a:stretch>
            <a:fillRect/>
          </a:stretch>
        </p:blipFill>
        <p:spPr bwMode="auto">
          <a:xfrm>
            <a:off x="6458464" y="5540621"/>
            <a:ext cx="2516188"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V:\Folder Level 1\Main Site Cancer Prevention\Library Schools\Primary\School Programmes\Yr 6&amp;7 Smokebusters\Joannes Handover Smokebusters 2015-2016\Handover\SMOKEBUSTERS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 y="5726543"/>
            <a:ext cx="1439863"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50752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1560" y="116632"/>
            <a:ext cx="7920880" cy="707886"/>
          </a:xfrm>
          <a:prstGeom prst="rect">
            <a:avLst/>
          </a:prstGeom>
          <a:noFill/>
        </p:spPr>
        <p:txBody>
          <a:bodyPr wrap="square" rtlCol="0">
            <a:spAutoFit/>
          </a:bodyPr>
          <a:lstStyle/>
          <a:p>
            <a:pPr algn="ctr"/>
            <a:r>
              <a:rPr lang="en-GB" sz="4000" b="1" dirty="0" smtClean="0">
                <a:solidFill>
                  <a:srgbClr val="00B0F0"/>
                </a:solidFill>
                <a:latin typeface="Arial" panose="020B0604020202020204" pitchFamily="34" charset="0"/>
                <a:cs typeface="Arial" panose="020B0604020202020204" pitchFamily="34" charset="0"/>
              </a:rPr>
              <a:t>Refuse and Walk Away </a:t>
            </a:r>
            <a:endParaRPr lang="en-GB" sz="4000" b="1" dirty="0">
              <a:solidFill>
                <a:srgbClr val="00B0F0"/>
              </a:solidFill>
              <a:latin typeface="Arial" panose="020B0604020202020204" pitchFamily="34" charset="0"/>
              <a:cs typeface="Arial" panose="020B0604020202020204" pitchFamily="34" charset="0"/>
            </a:endParaRPr>
          </a:p>
        </p:txBody>
      </p:sp>
      <p:pic>
        <p:nvPicPr>
          <p:cNvPr id="2" name="JUST WALK AWAY.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6000" y="1010956"/>
            <a:ext cx="8586000" cy="4722300"/>
          </a:xfrm>
          <a:prstGeom prst="rect">
            <a:avLst/>
          </a:prstGeom>
        </p:spPr>
      </p:pic>
    </p:spTree>
    <p:extLst>
      <p:ext uri="{BB962C8B-B14F-4D97-AF65-F5344CB8AC3E}">
        <p14:creationId xmlns:p14="http://schemas.microsoft.com/office/powerpoint/2010/main" val="20027690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8229600" cy="1143000"/>
          </a:xfrm>
        </p:spPr>
        <p:txBody>
          <a:bodyPr/>
          <a:lstStyle/>
          <a:p>
            <a:r>
              <a:rPr lang="en-GB" sz="4400" dirty="0" smtClean="0">
                <a:latin typeface="Arial" panose="020B0604020202020204" pitchFamily="34" charset="0"/>
                <a:cs typeface="Arial" panose="020B0604020202020204" pitchFamily="34" charset="0"/>
              </a:rPr>
              <a:t>Any other ideas?</a:t>
            </a:r>
            <a:endParaRPr lang="en-GB" sz="4400" dirty="0">
              <a:latin typeface="Arial" panose="020B0604020202020204" pitchFamily="34" charset="0"/>
              <a:cs typeface="Arial" panose="020B0604020202020204" pitchFamily="34" charset="0"/>
            </a:endParaRPr>
          </a:p>
        </p:txBody>
      </p:sp>
      <p:sp>
        <p:nvSpPr>
          <p:cNvPr id="4" name="Rounded Rectangle 3"/>
          <p:cNvSpPr/>
          <p:nvPr/>
        </p:nvSpPr>
        <p:spPr bwMode="auto">
          <a:xfrm>
            <a:off x="704996" y="1772816"/>
            <a:ext cx="7632848" cy="3456384"/>
          </a:xfrm>
          <a:prstGeom prst="roundRect">
            <a:avLst/>
          </a:prstGeom>
          <a:ln w="57150"/>
        </p:spPr>
        <p:style>
          <a:lnRef idx="2">
            <a:schemeClr val="accent5"/>
          </a:lnRef>
          <a:fillRef idx="1">
            <a:schemeClr val="lt1"/>
          </a:fillRef>
          <a:effectRef idx="0">
            <a:schemeClr val="accent5"/>
          </a:effectRef>
          <a:fontRef idx="minor">
            <a:schemeClr val="dk1"/>
          </a:fontRef>
        </p:style>
        <p:txBody>
          <a:bodyPr anchor="ctr"/>
          <a:lstStyle/>
          <a:p>
            <a:r>
              <a:rPr lang="en-GB" sz="4400" dirty="0" smtClean="0">
                <a:latin typeface="Arial" panose="020B0604020202020204" pitchFamily="34" charset="0"/>
                <a:cs typeface="Arial" panose="020B0604020202020204" pitchFamily="34" charset="0"/>
              </a:rPr>
              <a:t>Why </a:t>
            </a:r>
            <a:r>
              <a:rPr lang="en-GB" sz="4400" dirty="0">
                <a:latin typeface="Arial" panose="020B0604020202020204" pitchFamily="34" charset="0"/>
                <a:cs typeface="Arial" panose="020B0604020202020204" pitchFamily="34" charset="0"/>
              </a:rPr>
              <a:t>is it </a:t>
            </a:r>
            <a:r>
              <a:rPr lang="en-GB" sz="4400" b="1" dirty="0">
                <a:latin typeface="Arial" panose="020B0604020202020204" pitchFamily="34" charset="0"/>
                <a:cs typeface="Arial" panose="020B0604020202020204" pitchFamily="34" charset="0"/>
              </a:rPr>
              <a:t>NOT OK </a:t>
            </a:r>
            <a:r>
              <a:rPr lang="en-GB" sz="4400" dirty="0">
                <a:latin typeface="Arial" panose="020B0604020202020204" pitchFamily="34" charset="0"/>
                <a:cs typeface="Arial" panose="020B0604020202020204" pitchFamily="34" charset="0"/>
              </a:rPr>
              <a:t>to become </a:t>
            </a:r>
            <a:r>
              <a:rPr lang="en-GB" sz="4400" dirty="0" smtClean="0">
                <a:latin typeface="Arial" panose="020B0604020202020204" pitchFamily="34" charset="0"/>
                <a:cs typeface="Arial" panose="020B0604020202020204" pitchFamily="34" charset="0"/>
              </a:rPr>
              <a:t>angry, snatch </a:t>
            </a:r>
            <a:r>
              <a:rPr lang="en-GB" sz="4400" dirty="0">
                <a:latin typeface="Arial" panose="020B0604020202020204" pitchFamily="34" charset="0"/>
                <a:cs typeface="Arial" panose="020B0604020202020204" pitchFamily="34" charset="0"/>
              </a:rPr>
              <a:t>the cigarette </a:t>
            </a:r>
            <a:r>
              <a:rPr lang="en-GB" sz="4400" dirty="0" smtClean="0">
                <a:latin typeface="Arial" panose="020B0604020202020204" pitchFamily="34" charset="0"/>
                <a:cs typeface="Arial" panose="020B0604020202020204" pitchFamily="34" charset="0"/>
              </a:rPr>
              <a:t>off </a:t>
            </a:r>
            <a:r>
              <a:rPr lang="en-GB" sz="4400" dirty="0">
                <a:latin typeface="Arial" panose="020B0604020202020204" pitchFamily="34" charset="0"/>
                <a:cs typeface="Arial" panose="020B0604020202020204" pitchFamily="34" charset="0"/>
              </a:rPr>
              <a:t>them </a:t>
            </a:r>
            <a:r>
              <a:rPr lang="en-GB" sz="4400" dirty="0" smtClean="0">
                <a:latin typeface="Arial" panose="020B0604020202020204" pitchFamily="34" charset="0"/>
                <a:cs typeface="Arial" panose="020B0604020202020204" pitchFamily="34" charset="0"/>
              </a:rPr>
              <a:t>and </a:t>
            </a:r>
            <a:r>
              <a:rPr lang="en-GB" sz="4400" dirty="0">
                <a:latin typeface="Arial" panose="020B0604020202020204" pitchFamily="34" charset="0"/>
                <a:cs typeface="Arial" panose="020B0604020202020204" pitchFamily="34" charset="0"/>
              </a:rPr>
              <a:t>destroy </a:t>
            </a:r>
            <a:r>
              <a:rPr lang="en-GB" sz="4400" dirty="0" smtClean="0">
                <a:latin typeface="Arial" panose="020B0604020202020204" pitchFamily="34" charset="0"/>
                <a:cs typeface="Arial" panose="020B0604020202020204" pitchFamily="34" charset="0"/>
              </a:rPr>
              <a:t>it?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b="13744"/>
          <a:stretch>
            <a:fillRect/>
          </a:stretch>
        </p:blipFill>
        <p:spPr bwMode="auto">
          <a:xfrm>
            <a:off x="6458464" y="5540621"/>
            <a:ext cx="2516188"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V:\Folder Level 1\Main Site Cancer Prevention\Library Schools\Primary\School Programmes\Yr 6&amp;7 Smokebusters\Joannes Handover Smokebusters 2015-2016\Handover\SMOKEBUSTERS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 y="5726543"/>
            <a:ext cx="1439863"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32473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075240" cy="857250"/>
          </a:xfrm>
        </p:spPr>
        <p:txBody>
          <a:bodyPr>
            <a:normAutofit/>
          </a:bodyPr>
          <a:lstStyle/>
          <a:p>
            <a:r>
              <a:rPr lang="en-GB" sz="4000" dirty="0" smtClean="0">
                <a:latin typeface="Arial" panose="020B0604020202020204" pitchFamily="34" charset="0"/>
                <a:cs typeface="Arial" panose="020B0604020202020204" pitchFamily="34" charset="0"/>
              </a:rPr>
              <a:t>Warning About </a:t>
            </a:r>
            <a:r>
              <a:rPr lang="en-GB" sz="4000" dirty="0">
                <a:latin typeface="Arial" panose="020B0604020202020204" pitchFamily="34" charset="0"/>
                <a:cs typeface="Arial" panose="020B0604020202020204" pitchFamily="34" charset="0"/>
              </a:rPr>
              <a:t>T</a:t>
            </a:r>
            <a:r>
              <a:rPr lang="en-GB" sz="4000" dirty="0" smtClean="0">
                <a:latin typeface="Arial" panose="020B0604020202020204" pitchFamily="34" charset="0"/>
                <a:cs typeface="Arial" panose="020B0604020202020204" pitchFamily="34" charset="0"/>
              </a:rPr>
              <a:t>he </a:t>
            </a:r>
            <a:r>
              <a:rPr lang="en-GB" sz="4000" dirty="0">
                <a:latin typeface="Arial" panose="020B0604020202020204" pitchFamily="34" charset="0"/>
                <a:cs typeface="Arial" panose="020B0604020202020204" pitchFamily="34" charset="0"/>
              </a:rPr>
              <a:t>D</a:t>
            </a:r>
            <a:r>
              <a:rPr lang="en-GB" sz="4000" dirty="0" smtClean="0">
                <a:latin typeface="Arial" panose="020B0604020202020204" pitchFamily="34" charset="0"/>
                <a:cs typeface="Arial" panose="020B0604020202020204" pitchFamily="34" charset="0"/>
              </a:rPr>
              <a:t>angers </a:t>
            </a:r>
            <a:endParaRPr lang="en-GB" sz="4000" dirty="0">
              <a:latin typeface="Arial" panose="020B0604020202020204" pitchFamily="34" charset="0"/>
              <a:cs typeface="Arial" panose="020B0604020202020204" pitchFamily="34" charset="0"/>
            </a:endParaRPr>
          </a:p>
        </p:txBody>
      </p:sp>
      <p:pic>
        <p:nvPicPr>
          <p:cNvPr id="3" name="USE THE FACT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6000" y="1051200"/>
            <a:ext cx="8582400" cy="4720320"/>
          </a:xfrm>
          <a:prstGeom prst="rect">
            <a:avLst/>
          </a:prstGeom>
        </p:spPr>
      </p:pic>
    </p:spTree>
    <p:extLst>
      <p:ext uri="{BB962C8B-B14F-4D97-AF65-F5344CB8AC3E}">
        <p14:creationId xmlns:p14="http://schemas.microsoft.com/office/powerpoint/2010/main" val="4956012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smtClean="0">
                <a:latin typeface="Arial" panose="020B0604020202020204" pitchFamily="34" charset="0"/>
                <a:cs typeface="Arial" panose="020B0604020202020204" pitchFamily="34" charset="0"/>
              </a:rPr>
              <a:t>Thinking Time!</a:t>
            </a:r>
            <a:endParaRPr lang="en-GB" sz="4000" dirty="0">
              <a:latin typeface="Arial" panose="020B0604020202020204" pitchFamily="34" charset="0"/>
              <a:cs typeface="Arial" panose="020B0604020202020204" pitchFamily="34" charset="0"/>
            </a:endParaRPr>
          </a:p>
        </p:txBody>
      </p:sp>
      <p:sp>
        <p:nvSpPr>
          <p:cNvPr id="4" name="Content Placeholder 4"/>
          <p:cNvSpPr txBox="1">
            <a:spLocks/>
          </p:cNvSpPr>
          <p:nvPr/>
        </p:nvSpPr>
        <p:spPr bwMode="auto">
          <a:xfrm>
            <a:off x="1259632" y="1556792"/>
            <a:ext cx="6552728" cy="3600400"/>
          </a:xfrm>
          <a:prstGeom prst="roundRect">
            <a:avLst/>
          </a:prstGeom>
          <a:ln w="38100" cap="flat" cmpd="sng" algn="ctr">
            <a:solidFill>
              <a:schemeClr val="accent6"/>
            </a:solidFill>
            <a:prstDash val="solid"/>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571500" indent="-571500"/>
            <a:r>
              <a:rPr lang="en-GB" sz="4400" dirty="0">
                <a:latin typeface="Arial" panose="020B0604020202020204" pitchFamily="34" charset="0"/>
                <a:cs typeface="Arial" panose="020B0604020202020204" pitchFamily="34" charset="0"/>
              </a:rPr>
              <a:t>What other approaches might you use which we have </a:t>
            </a:r>
            <a:r>
              <a:rPr lang="en-GB" sz="4400" dirty="0" smtClean="0">
                <a:latin typeface="Arial" panose="020B0604020202020204" pitchFamily="34" charset="0"/>
                <a:cs typeface="Arial" panose="020B0604020202020204" pitchFamily="34" charset="0"/>
              </a:rPr>
              <a:t>not suggested</a:t>
            </a:r>
            <a:r>
              <a:rPr lang="en-GB" sz="4400" dirty="0">
                <a:latin typeface="Arial" panose="020B0604020202020204" pitchFamily="34" charset="0"/>
                <a:cs typeface="Arial" panose="020B0604020202020204" pitchFamily="34" charset="0"/>
              </a:rPr>
              <a:t>?</a:t>
            </a:r>
          </a:p>
        </p:txBody>
      </p:sp>
      <p:pic>
        <p:nvPicPr>
          <p:cNvPr id="5" name="Picture 4" descr="V:\Folder Level 1\Main Site Cancer Prevention\Library Schools\Primary\School Programmes\Yr 6&amp;7 Smokebusters\Joannes Handover Smokebusters 2015-2016\Handover\SMOKEBUSTERS 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 y="5726543"/>
            <a:ext cx="1439863"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b="13744"/>
          <a:stretch>
            <a:fillRect/>
          </a:stretch>
        </p:blipFill>
        <p:spPr bwMode="auto">
          <a:xfrm>
            <a:off x="6458464" y="5540621"/>
            <a:ext cx="2516188"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9038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611560" y="620688"/>
            <a:ext cx="7848872" cy="4680520"/>
          </a:xfrm>
          <a:prstGeom prst="roundRect">
            <a:avLst/>
          </a:prstGeom>
          <a:ln w="57150"/>
        </p:spPr>
        <p:style>
          <a:lnRef idx="2">
            <a:schemeClr val="accent2"/>
          </a:lnRef>
          <a:fillRef idx="1">
            <a:schemeClr val="lt1"/>
          </a:fillRef>
          <a:effectRef idx="0">
            <a:schemeClr val="accent2"/>
          </a:effectRef>
          <a:fontRef idx="minor">
            <a:schemeClr val="dk1"/>
          </a:fontRef>
        </p:style>
        <p:txBody>
          <a:bodyPr anchor="ctr"/>
          <a:lstStyle/>
          <a:p>
            <a:r>
              <a:rPr lang="en-GB" sz="3200" dirty="0" smtClean="0">
                <a:latin typeface="Arial" panose="020B0604020202020204" pitchFamily="34" charset="0"/>
                <a:cs typeface="Arial" panose="020B0604020202020204" pitchFamily="34" charset="0"/>
              </a:rPr>
              <a:t>Which </a:t>
            </a:r>
            <a:r>
              <a:rPr lang="en-GB" sz="3200" dirty="0">
                <a:latin typeface="Arial" panose="020B0604020202020204" pitchFamily="34" charset="0"/>
                <a:cs typeface="Arial" panose="020B0604020202020204" pitchFamily="34" charset="0"/>
              </a:rPr>
              <a:t>is the most popular choice in this P7 </a:t>
            </a:r>
            <a:r>
              <a:rPr lang="en-GB" sz="3200" dirty="0" smtClean="0">
                <a:latin typeface="Arial" panose="020B0604020202020204" pitchFamily="34" charset="0"/>
                <a:cs typeface="Arial" panose="020B0604020202020204" pitchFamily="34" charset="0"/>
              </a:rPr>
              <a:t>class?</a:t>
            </a:r>
          </a:p>
          <a:p>
            <a:endParaRPr lang="en-GB" sz="3200" b="1" dirty="0">
              <a:latin typeface="Arial" panose="020B0604020202020204" pitchFamily="34" charset="0"/>
              <a:cs typeface="Arial" panose="020B0604020202020204" pitchFamily="34" charset="0"/>
            </a:endParaRPr>
          </a:p>
          <a:p>
            <a:endParaRPr lang="en-GB" sz="3200" b="1" dirty="0">
              <a:latin typeface="Arial" panose="020B0604020202020204" pitchFamily="34" charset="0"/>
              <a:cs typeface="Arial" panose="020B0604020202020204" pitchFamily="34" charset="0"/>
            </a:endParaRPr>
          </a:p>
          <a:p>
            <a:endParaRPr lang="en-GB" sz="3200" dirty="0" smtClean="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It </a:t>
            </a:r>
            <a:r>
              <a:rPr lang="en-GB" sz="3200" dirty="0">
                <a:latin typeface="Arial" panose="020B0604020202020204" pitchFamily="34" charset="0"/>
                <a:cs typeface="Arial" panose="020B0604020202020204" pitchFamily="34" charset="0"/>
              </a:rPr>
              <a:t>is important to </a:t>
            </a:r>
            <a:r>
              <a:rPr lang="en-GB" sz="3200" dirty="0" smtClean="0">
                <a:latin typeface="Arial" panose="020B0604020202020204" pitchFamily="34" charset="0"/>
                <a:cs typeface="Arial" panose="020B0604020202020204" pitchFamily="34" charset="0"/>
              </a:rPr>
              <a:t>use whichever method you </a:t>
            </a:r>
            <a:r>
              <a:rPr lang="en-GB" sz="3200" dirty="0">
                <a:latin typeface="Arial" panose="020B0604020202020204" pitchFamily="34" charset="0"/>
                <a:cs typeface="Arial" panose="020B0604020202020204" pitchFamily="34" charset="0"/>
              </a:rPr>
              <a:t>feel comfortable </a:t>
            </a:r>
            <a:r>
              <a:rPr lang="en-GB" sz="3200" dirty="0" smtClean="0">
                <a:latin typeface="Arial" panose="020B0604020202020204" pitchFamily="34" charset="0"/>
                <a:cs typeface="Arial" panose="020B0604020202020204" pitchFamily="34" charset="0"/>
              </a:rPr>
              <a:t>with and </a:t>
            </a:r>
            <a:r>
              <a:rPr lang="en-GB" sz="3200" dirty="0">
                <a:latin typeface="Arial" panose="020B0604020202020204" pitchFamily="34" charset="0"/>
                <a:cs typeface="Arial" panose="020B0604020202020204" pitchFamily="34" charset="0"/>
              </a:rPr>
              <a:t>what will </a:t>
            </a:r>
            <a:r>
              <a:rPr lang="en-GB" sz="3200" dirty="0" smtClean="0">
                <a:latin typeface="Arial" panose="020B0604020202020204" pitchFamily="34" charset="0"/>
                <a:cs typeface="Arial" panose="020B0604020202020204" pitchFamily="34" charset="0"/>
              </a:rPr>
              <a:t>work best </a:t>
            </a:r>
            <a:r>
              <a:rPr lang="en-GB" sz="3200" dirty="0">
                <a:latin typeface="Arial" panose="020B0604020202020204" pitchFamily="34" charset="0"/>
                <a:cs typeface="Arial" panose="020B0604020202020204" pitchFamily="34" charset="0"/>
              </a:rPr>
              <a:t>for you.</a:t>
            </a:r>
          </a:p>
        </p:txBody>
      </p:sp>
      <p:sp>
        <p:nvSpPr>
          <p:cNvPr id="11" name="Rectangle 10"/>
          <p:cNvSpPr/>
          <p:nvPr/>
        </p:nvSpPr>
        <p:spPr>
          <a:xfrm>
            <a:off x="2469677" y="2276872"/>
            <a:ext cx="363541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Remember!</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rcRect b="13744"/>
          <a:stretch>
            <a:fillRect/>
          </a:stretch>
        </p:blipFill>
        <p:spPr bwMode="auto">
          <a:xfrm>
            <a:off x="6458464" y="5540621"/>
            <a:ext cx="2516188"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V:\Folder Level 1\Main Site Cancer Prevention\Library Schools\Primary\School Programmes\Yr 6&amp;7 Smokebusters\Joannes Handover Smokebusters 2015-2016\Handover\SMOKEBUSTERS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 y="5726543"/>
            <a:ext cx="1439863"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9864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9219" name="Picture 7" descr="http://gazetatribuna.com/wp-content/uploads/2015/06/cc1.jpg"/>
          <p:cNvPicPr>
            <a:picLocks noChangeAspect="1" noChangeArrowheads="1"/>
          </p:cNvPicPr>
          <p:nvPr/>
        </p:nvPicPr>
        <p:blipFill>
          <a:blip r:embed="rId4">
            <a:extLst>
              <a:ext uri="{28A0092B-C50C-407E-A947-70E740481C1C}">
                <a14:useLocalDpi xmlns:a14="http://schemas.microsoft.com/office/drawing/2010/main" val="0"/>
              </a:ext>
            </a:extLst>
          </a:blip>
          <a:srcRect l="12405" t="6937" r="34357" b="39850"/>
          <a:stretch>
            <a:fillRect/>
          </a:stretch>
        </p:blipFill>
        <p:spPr bwMode="auto">
          <a:xfrm>
            <a:off x="5468938" y="4508500"/>
            <a:ext cx="687387"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p:cNvSpPr/>
          <p:nvPr/>
        </p:nvSpPr>
        <p:spPr>
          <a:xfrm rot="21268435">
            <a:off x="188913" y="1201738"/>
            <a:ext cx="3546475" cy="2420937"/>
          </a:xfrm>
          <a:prstGeom prst="cloudCallout">
            <a:avLst>
              <a:gd name="adj1" fmla="val 51870"/>
              <a:gd name="adj2" fmla="val -53238"/>
            </a:avLst>
          </a:prstGeom>
        </p:spPr>
        <p:style>
          <a:lnRef idx="2">
            <a:schemeClr val="accent1"/>
          </a:lnRef>
          <a:fillRef idx="1">
            <a:schemeClr val="lt1"/>
          </a:fillRef>
          <a:effectRef idx="0">
            <a:schemeClr val="accent1"/>
          </a:effectRef>
          <a:fontRef idx="minor">
            <a:schemeClr val="dk1"/>
          </a:fontRef>
        </p:style>
        <p:txBody>
          <a:bodyPr anchor="ctr"/>
          <a:lstStyle/>
          <a:p>
            <a:pPr algn="ctr" eaLnBrk="0" fontAlgn="base" hangingPunct="0">
              <a:spcBef>
                <a:spcPct val="0"/>
              </a:spcBef>
              <a:spcAft>
                <a:spcPct val="0"/>
              </a:spcAft>
              <a:defRPr/>
            </a:pPr>
            <a:r>
              <a:rPr lang="en-GB" sz="2800" dirty="0">
                <a:solidFill>
                  <a:srgbClr val="002060"/>
                </a:solidFill>
                <a:latin typeface="Arial" panose="020B0604020202020204" pitchFamily="34" charset="0"/>
                <a:cs typeface="Arial" panose="020B0604020202020204" pitchFamily="34" charset="0"/>
              </a:rPr>
              <a:t>What is in a cigarette?</a:t>
            </a:r>
          </a:p>
        </p:txBody>
      </p:sp>
      <p:pic>
        <p:nvPicPr>
          <p:cNvPr id="922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8463" y="28575"/>
            <a:ext cx="3267075" cy="680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4" name="Slide Number Placeholder 2"/>
          <p:cNvSpPr>
            <a:spLocks noGrp="1"/>
          </p:cNvSpPr>
          <p:nvPr>
            <p:ph type="sldNum" sz="quarter" idx="12"/>
          </p:nvPr>
        </p:nvSpPr>
        <p:spPr bwMode="auto">
          <a:xfrm>
            <a:off x="3335338" y="6381021"/>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1A746898-2F77-4EBD-A6E4-0FA1E3DDD011}" type="slidenum">
              <a:rPr lang="en-GB" altLang="en-US" smtClean="0">
                <a:solidFill>
                  <a:srgbClr val="898989"/>
                </a:solidFill>
                <a:latin typeface="Calibri" pitchFamily="34" charset="0"/>
              </a:rPr>
              <a:pPr algn="ctr" eaLnBrk="1" hangingPunct="1">
                <a:defRPr/>
              </a:pPr>
              <a:t>4</a:t>
            </a:fld>
            <a:endParaRPr lang="en-GB" altLang="en-US" dirty="0">
              <a:solidFill>
                <a:srgbClr val="898989"/>
              </a:solidFill>
              <a:latin typeface="Calibri" pitchFamily="34" charset="0"/>
            </a:endParaRPr>
          </a:p>
        </p:txBody>
      </p:sp>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0288" y="5516563"/>
            <a:ext cx="2603500"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87" y="5604668"/>
            <a:ext cx="161607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446083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a:p>
        </p:txBody>
      </p:sp>
      <p:sp>
        <p:nvSpPr>
          <p:cNvPr id="73731" name="Title 1"/>
          <p:cNvSpPr>
            <a:spLocks noGrp="1"/>
          </p:cNvSpPr>
          <p:nvPr>
            <p:ph type="title"/>
          </p:nvPr>
        </p:nvSpPr>
        <p:spPr>
          <a:xfrm>
            <a:off x="0" y="0"/>
            <a:ext cx="9144000" cy="1143000"/>
          </a:xfrm>
        </p:spPr>
        <p:txBody>
          <a:bodyPr/>
          <a:lstStyle/>
          <a:p>
            <a:r>
              <a:rPr lang="en-GB" altLang="en-US" sz="5400" dirty="0"/>
              <a:t>Roleplay Activity Instructions</a:t>
            </a:r>
          </a:p>
        </p:txBody>
      </p:sp>
      <p:sp>
        <p:nvSpPr>
          <p:cNvPr id="4" name="Rounded Rectangle 3"/>
          <p:cNvSpPr/>
          <p:nvPr/>
        </p:nvSpPr>
        <p:spPr bwMode="auto">
          <a:xfrm>
            <a:off x="203200" y="1125538"/>
            <a:ext cx="4075113" cy="2447925"/>
          </a:xfrm>
          <a:prstGeom prst="roundRect">
            <a:avLst/>
          </a:prstGeom>
          <a:ln w="38100"/>
        </p:spPr>
        <p:style>
          <a:lnRef idx="2">
            <a:schemeClr val="accent6"/>
          </a:lnRef>
          <a:fillRef idx="1">
            <a:schemeClr val="lt1"/>
          </a:fillRef>
          <a:effectRef idx="0">
            <a:schemeClr val="accent6"/>
          </a:effectRef>
          <a:fontRef idx="minor">
            <a:schemeClr val="dk1"/>
          </a:fontRef>
        </p:style>
        <p:txBody>
          <a:bodyPr anchor="ctr"/>
          <a:lstStyle/>
          <a:p>
            <a:pPr algn="ctr" eaLnBrk="0" hangingPunct="0">
              <a:defRPr/>
            </a:pPr>
            <a:r>
              <a:rPr lang="en-GB" sz="2800" dirty="0">
                <a:solidFill>
                  <a:schemeClr val="tx1"/>
                </a:solidFill>
              </a:rPr>
              <a:t>Get into groups of </a:t>
            </a:r>
            <a:r>
              <a:rPr lang="en-GB" sz="2800" dirty="0" smtClean="0">
                <a:solidFill>
                  <a:schemeClr val="tx1"/>
                </a:solidFill>
              </a:rPr>
              <a:t>4, </a:t>
            </a:r>
            <a:r>
              <a:rPr lang="en-GB" sz="2800" dirty="0">
                <a:solidFill>
                  <a:schemeClr val="tx1"/>
                </a:solidFill>
              </a:rPr>
              <a:t>make each member either person </a:t>
            </a:r>
            <a:r>
              <a:rPr lang="en-GB" sz="2800" dirty="0">
                <a:solidFill>
                  <a:srgbClr val="FF0000"/>
                </a:solidFill>
              </a:rPr>
              <a:t>A</a:t>
            </a:r>
            <a:r>
              <a:rPr lang="en-GB" sz="2800" dirty="0">
                <a:solidFill>
                  <a:schemeClr val="tx1"/>
                </a:solidFill>
              </a:rPr>
              <a:t>/</a:t>
            </a:r>
            <a:r>
              <a:rPr lang="en-GB" sz="2800" dirty="0">
                <a:solidFill>
                  <a:srgbClr val="00B050"/>
                </a:solidFill>
              </a:rPr>
              <a:t>B</a:t>
            </a:r>
            <a:endParaRPr lang="en-GB" sz="2800" dirty="0">
              <a:solidFill>
                <a:srgbClr val="7030A0"/>
              </a:solidFill>
            </a:endParaRPr>
          </a:p>
        </p:txBody>
      </p:sp>
      <p:sp>
        <p:nvSpPr>
          <p:cNvPr id="8" name="Rounded Rectangle 7"/>
          <p:cNvSpPr/>
          <p:nvPr/>
        </p:nvSpPr>
        <p:spPr bwMode="auto">
          <a:xfrm>
            <a:off x="4481513" y="1125538"/>
            <a:ext cx="4411662" cy="5530850"/>
          </a:xfrm>
          <a:prstGeom prst="roundRect">
            <a:avLst/>
          </a:prstGeom>
          <a:ln w="38100"/>
        </p:spPr>
        <p:style>
          <a:lnRef idx="2">
            <a:schemeClr val="accent5"/>
          </a:lnRef>
          <a:fillRef idx="1">
            <a:schemeClr val="lt1"/>
          </a:fillRef>
          <a:effectRef idx="0">
            <a:schemeClr val="accent5"/>
          </a:effectRef>
          <a:fontRef idx="minor">
            <a:schemeClr val="dk1"/>
          </a:fontRef>
        </p:style>
        <p:txBody>
          <a:bodyPr anchor="ctr"/>
          <a:lstStyle/>
          <a:p>
            <a:pPr algn="ctr" eaLnBrk="0" hangingPunct="0">
              <a:defRPr/>
            </a:pPr>
            <a:endParaRPr lang="en-GB" sz="3600" dirty="0">
              <a:solidFill>
                <a:srgbClr val="FF0000"/>
              </a:solidFill>
            </a:endParaRPr>
          </a:p>
          <a:p>
            <a:pPr algn="ctr" eaLnBrk="0" hangingPunct="0">
              <a:defRPr/>
            </a:pPr>
            <a:r>
              <a:rPr lang="en-GB" sz="3600" dirty="0">
                <a:solidFill>
                  <a:srgbClr val="FF0000"/>
                </a:solidFill>
              </a:rPr>
              <a:t>A</a:t>
            </a:r>
            <a:r>
              <a:rPr lang="en-GB" sz="3600" dirty="0">
                <a:solidFill>
                  <a:schemeClr val="tx1"/>
                </a:solidFill>
              </a:rPr>
              <a:t>: Try to persuade Person B to smoke</a:t>
            </a:r>
          </a:p>
          <a:p>
            <a:pPr algn="ctr" eaLnBrk="0" hangingPunct="0">
              <a:defRPr/>
            </a:pPr>
            <a:endParaRPr lang="en-GB" sz="3600" dirty="0">
              <a:solidFill>
                <a:schemeClr val="tx1"/>
              </a:solidFill>
            </a:endParaRPr>
          </a:p>
          <a:p>
            <a:pPr algn="ctr" eaLnBrk="0" hangingPunct="0">
              <a:defRPr/>
            </a:pPr>
            <a:r>
              <a:rPr lang="en-GB" sz="3600" dirty="0">
                <a:solidFill>
                  <a:srgbClr val="00B050"/>
                </a:solidFill>
              </a:rPr>
              <a:t>B</a:t>
            </a:r>
            <a:r>
              <a:rPr lang="en-GB" sz="3600" dirty="0">
                <a:solidFill>
                  <a:schemeClr val="tx1"/>
                </a:solidFill>
              </a:rPr>
              <a:t>: Use your defence skills to say no to smoking</a:t>
            </a:r>
          </a:p>
          <a:p>
            <a:pPr algn="ctr" eaLnBrk="0" hangingPunct="0">
              <a:defRPr/>
            </a:pPr>
            <a:endParaRPr lang="en-GB" sz="2800" dirty="0">
              <a:solidFill>
                <a:schemeClr val="tx1"/>
              </a:solidFill>
            </a:endParaRPr>
          </a:p>
        </p:txBody>
      </p:sp>
      <p:sp>
        <p:nvSpPr>
          <p:cNvPr id="11" name="Rounded Rectangle 10"/>
          <p:cNvSpPr/>
          <p:nvPr/>
        </p:nvSpPr>
        <p:spPr bwMode="auto">
          <a:xfrm>
            <a:off x="179388" y="3717032"/>
            <a:ext cx="4075112" cy="2781300"/>
          </a:xfrm>
          <a:prstGeom prst="roundRect">
            <a:avLst/>
          </a:prstGeom>
          <a:ln w="38100"/>
        </p:spPr>
        <p:style>
          <a:lnRef idx="2">
            <a:schemeClr val="accent3"/>
          </a:lnRef>
          <a:fillRef idx="1">
            <a:schemeClr val="lt1"/>
          </a:fillRef>
          <a:effectRef idx="0">
            <a:schemeClr val="accent3"/>
          </a:effectRef>
          <a:fontRef idx="minor">
            <a:schemeClr val="dk1"/>
          </a:fontRef>
        </p:style>
        <p:txBody>
          <a:bodyPr anchor="ctr"/>
          <a:lstStyle/>
          <a:p>
            <a:pPr algn="ctr" eaLnBrk="0" hangingPunct="0">
              <a:defRPr/>
            </a:pPr>
            <a:r>
              <a:rPr lang="en-GB" sz="2800" dirty="0">
                <a:solidFill>
                  <a:schemeClr val="tx1"/>
                </a:solidFill>
              </a:rPr>
              <a:t>Change places so that each person gets a chance to practice refusing and saying ‘no’.</a:t>
            </a:r>
          </a:p>
        </p:txBody>
      </p:sp>
      <p:pic>
        <p:nvPicPr>
          <p:cNvPr id="73735" name="Picture 4" descr="V:\Folder Level 1\Main Site Cancer Prevention\Library Schools\Primary\School Programmes\Yr 6&amp;7 Smokebusters\Joannes Handover Smokebusters 2015-2016\Handover\SMOKEBUSTERS 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83" y="6052611"/>
            <a:ext cx="972319" cy="702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fld id="{8F4E25AF-2BFA-47C7-9610-0F9C5D748DBA}" type="slidenum">
              <a:rPr lang="en-GB" smtClean="0"/>
              <a:pPr>
                <a:defRPr/>
              </a:pPr>
              <a:t>40</a:t>
            </a:fld>
            <a:endParaRPr lang="en-GB" dirty="0"/>
          </a:p>
        </p:txBody>
      </p:sp>
      <p:sp>
        <p:nvSpPr>
          <p:cNvPr id="75785"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8BAE9F35-6B98-4AE9-8169-EF4EFE23D234}" type="slidenum">
              <a:rPr lang="en-GB" altLang="en-US" smtClean="0">
                <a:solidFill>
                  <a:srgbClr val="898989"/>
                </a:solidFill>
                <a:latin typeface="Calibri" pitchFamily="34" charset="0"/>
              </a:rPr>
              <a:pPr eaLnBrk="1" hangingPunct="1">
                <a:defRPr/>
              </a:pPr>
              <a:t>40</a:t>
            </a:fld>
            <a:endParaRPr lang="en-GB" altLang="en-US">
              <a:solidFill>
                <a:srgbClr val="898989"/>
              </a:solidFill>
              <a:latin typeface="Calibri" pitchFamily="34"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rcRect b="13744"/>
          <a:stretch>
            <a:fillRect/>
          </a:stretch>
        </p:blipFill>
        <p:spPr bwMode="auto">
          <a:xfrm>
            <a:off x="7008244" y="5704403"/>
            <a:ext cx="2126244" cy="1050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740489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rcRect b="13744"/>
          <a:stretch>
            <a:fillRect/>
          </a:stretch>
        </p:blipFill>
        <p:spPr bwMode="auto">
          <a:xfrm>
            <a:off x="6518344" y="5373216"/>
            <a:ext cx="2516188"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5" descr="http://www.clker.com/cliparts/L/z/7/E/5/K/just-red-curtains-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261" y="-9525"/>
            <a:ext cx="10056813" cy="727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711993" y="2624931"/>
            <a:ext cx="7672388" cy="3562350"/>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GB" altLang="en-US" sz="2400" dirty="0">
                <a:latin typeface="Arial" charset="0"/>
              </a:rPr>
              <a:t>You are at the cinema for your friend’s birthday party. The movie is over and everyone is waiting outside for their parents to come and collect them. One of your older friends starts to smoke and offers a cigarette. You want to feel grown up and fit in, however you still want to say ‘no’.</a:t>
            </a:r>
          </a:p>
          <a:p>
            <a:pPr marL="0" indent="0">
              <a:buNone/>
              <a:defRPr/>
            </a:pPr>
            <a:endParaRPr lang="en-GB" altLang="en-US" sz="2400" dirty="0">
              <a:latin typeface="Arial" charset="0"/>
            </a:endParaRPr>
          </a:p>
          <a:p>
            <a:pPr marL="0" indent="0">
              <a:buNone/>
              <a:defRPr/>
            </a:pPr>
            <a:r>
              <a:rPr lang="en-GB" altLang="en-US" sz="2400" dirty="0">
                <a:latin typeface="Arial" charset="0"/>
              </a:rPr>
              <a:t>How do you say ‘no’?</a:t>
            </a:r>
          </a:p>
        </p:txBody>
      </p:sp>
      <p:sp>
        <p:nvSpPr>
          <p:cNvPr id="72709" name="Title 1"/>
          <p:cNvSpPr txBox="1">
            <a:spLocks/>
          </p:cNvSpPr>
          <p:nvPr/>
        </p:nvSpPr>
        <p:spPr bwMode="auto">
          <a:xfrm>
            <a:off x="1431925" y="1270000"/>
            <a:ext cx="623252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a:spcBef>
                <a:spcPct val="0"/>
              </a:spcBef>
              <a:buFontTx/>
              <a:buNone/>
            </a:pPr>
            <a:r>
              <a:rPr lang="en-GB" altLang="en-US" sz="5400" b="1">
                <a:solidFill>
                  <a:srgbClr val="00B0F0"/>
                </a:solidFill>
              </a:rPr>
              <a:t>Roleplay </a:t>
            </a:r>
          </a:p>
          <a:p>
            <a:pPr algn="ctr">
              <a:spcBef>
                <a:spcPct val="0"/>
              </a:spcBef>
              <a:buFontTx/>
              <a:buNone/>
            </a:pPr>
            <a:r>
              <a:rPr lang="en-GB" altLang="en-US" sz="5400" b="1">
                <a:solidFill>
                  <a:srgbClr val="00B0F0"/>
                </a:solidFill>
              </a:rPr>
              <a:t>Activity</a:t>
            </a:r>
          </a:p>
        </p:txBody>
      </p:sp>
      <p:sp>
        <p:nvSpPr>
          <p:cNvPr id="2" name="Footer Placeholder 1"/>
          <p:cNvSpPr>
            <a:spLocks noGrp="1"/>
          </p:cNvSpPr>
          <p:nvPr>
            <p:ph type="ftr" sz="quarter" idx="11"/>
          </p:nvPr>
        </p:nvSpPr>
        <p:spPr/>
        <p:txBody>
          <a:bodyPr/>
          <a:lstStyle/>
          <a:p>
            <a:pPr>
              <a:defRPr/>
            </a:pPr>
            <a:fld id="{D7A60642-FFD1-4BD3-B831-81AB9B24B462}" type="slidenum">
              <a:rPr lang="en-GB" smtClean="0"/>
              <a:pPr>
                <a:defRPr/>
              </a:pPr>
              <a:t>41</a:t>
            </a:fld>
            <a:endParaRPr lang="en-GB" dirty="0"/>
          </a:p>
        </p:txBody>
      </p:sp>
      <p:sp>
        <p:nvSpPr>
          <p:cNvPr id="74760"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34A10B47-13A5-49BC-BC9E-BF26D47045D6}" type="slidenum">
              <a:rPr lang="en-GB" altLang="en-US" smtClean="0">
                <a:solidFill>
                  <a:srgbClr val="898989"/>
                </a:solidFill>
                <a:latin typeface="Calibri" pitchFamily="34" charset="0"/>
              </a:rPr>
              <a:pPr eaLnBrk="1" hangingPunct="1">
                <a:defRPr/>
              </a:pPr>
              <a:t>41</a:t>
            </a:fld>
            <a:endParaRPr lang="en-GB" altLang="en-US">
              <a:solidFill>
                <a:srgbClr val="898989"/>
              </a:solidFill>
              <a:latin typeface="Calibri" pitchFamily="34" charset="0"/>
            </a:endParaRPr>
          </a:p>
        </p:txBody>
      </p:sp>
    </p:spTree>
    <p:custDataLst>
      <p:tags r:id="rId1"/>
    </p:custDataLst>
    <p:extLst>
      <p:ext uri="{BB962C8B-B14F-4D97-AF65-F5344CB8AC3E}">
        <p14:creationId xmlns:p14="http://schemas.microsoft.com/office/powerpoint/2010/main" val="34471078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rcRect b="13744"/>
          <a:stretch>
            <a:fillRect/>
          </a:stretch>
        </p:blipFill>
        <p:spPr bwMode="auto">
          <a:xfrm>
            <a:off x="6458464" y="5540621"/>
            <a:ext cx="2516188"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5" descr="http://www.clker.com/cliparts/L/z/7/E/5/K/just-red-curtains-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13" y="-9525"/>
            <a:ext cx="10056813" cy="727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832406" y="2624931"/>
            <a:ext cx="7672388" cy="3562350"/>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GB" altLang="en-US" sz="2400" dirty="0">
                <a:latin typeface="Arial" charset="0"/>
              </a:rPr>
              <a:t>You are now in Year 8 in secondary school and it is the end of the school day and you and your friends are waiting at the bus stop. One of your friends takes out a packet of cigarettes and offers you one. You’re afraid you will be left out and your friends will think you’re not cool. However, you still don’t want to smoke. </a:t>
            </a:r>
          </a:p>
          <a:p>
            <a:pPr marL="0" indent="0">
              <a:buNone/>
              <a:defRPr/>
            </a:pPr>
            <a:endParaRPr lang="en-GB" altLang="en-US" sz="2400" dirty="0">
              <a:latin typeface="Arial" charset="0"/>
            </a:endParaRPr>
          </a:p>
          <a:p>
            <a:pPr marL="0" indent="0">
              <a:buNone/>
              <a:defRPr/>
            </a:pPr>
            <a:r>
              <a:rPr lang="en-GB" altLang="en-US" sz="2400" dirty="0">
                <a:latin typeface="Arial" charset="0"/>
              </a:rPr>
              <a:t>How do you say ‘no’?</a:t>
            </a:r>
          </a:p>
        </p:txBody>
      </p:sp>
      <p:sp>
        <p:nvSpPr>
          <p:cNvPr id="72709" name="Title 1"/>
          <p:cNvSpPr txBox="1">
            <a:spLocks/>
          </p:cNvSpPr>
          <p:nvPr/>
        </p:nvSpPr>
        <p:spPr bwMode="auto">
          <a:xfrm>
            <a:off x="1431925" y="1270000"/>
            <a:ext cx="623252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a:spcBef>
                <a:spcPct val="0"/>
              </a:spcBef>
              <a:buFontTx/>
              <a:buNone/>
            </a:pPr>
            <a:r>
              <a:rPr lang="en-GB" altLang="en-US" sz="5400" b="1">
                <a:solidFill>
                  <a:srgbClr val="00B0F0"/>
                </a:solidFill>
              </a:rPr>
              <a:t>Roleplay </a:t>
            </a:r>
          </a:p>
          <a:p>
            <a:pPr algn="ctr">
              <a:spcBef>
                <a:spcPct val="0"/>
              </a:spcBef>
              <a:buFontTx/>
              <a:buNone/>
            </a:pPr>
            <a:r>
              <a:rPr lang="en-GB" altLang="en-US" sz="5400" b="1">
                <a:solidFill>
                  <a:srgbClr val="00B0F0"/>
                </a:solidFill>
              </a:rPr>
              <a:t>Activity</a:t>
            </a:r>
          </a:p>
        </p:txBody>
      </p:sp>
      <p:sp>
        <p:nvSpPr>
          <p:cNvPr id="2" name="Footer Placeholder 1"/>
          <p:cNvSpPr>
            <a:spLocks noGrp="1"/>
          </p:cNvSpPr>
          <p:nvPr>
            <p:ph type="ftr" sz="quarter" idx="11"/>
          </p:nvPr>
        </p:nvSpPr>
        <p:spPr/>
        <p:txBody>
          <a:bodyPr/>
          <a:lstStyle/>
          <a:p>
            <a:pPr>
              <a:defRPr/>
            </a:pPr>
            <a:fld id="{D7A60642-FFD1-4BD3-B831-81AB9B24B462}" type="slidenum">
              <a:rPr lang="en-GB" smtClean="0"/>
              <a:pPr>
                <a:defRPr/>
              </a:pPr>
              <a:t>42</a:t>
            </a:fld>
            <a:endParaRPr lang="en-GB" dirty="0"/>
          </a:p>
        </p:txBody>
      </p:sp>
      <p:sp>
        <p:nvSpPr>
          <p:cNvPr id="74760"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34A10B47-13A5-49BC-BC9E-BF26D47045D6}" type="slidenum">
              <a:rPr lang="en-GB" altLang="en-US" smtClean="0">
                <a:solidFill>
                  <a:srgbClr val="898989"/>
                </a:solidFill>
                <a:latin typeface="Calibri" pitchFamily="34" charset="0"/>
              </a:rPr>
              <a:pPr eaLnBrk="1" hangingPunct="1">
                <a:defRPr/>
              </a:pPr>
              <a:t>42</a:t>
            </a:fld>
            <a:endParaRPr lang="en-GB" altLang="en-US">
              <a:solidFill>
                <a:srgbClr val="898989"/>
              </a:solidFill>
              <a:latin typeface="Calibri" pitchFamily="34" charset="0"/>
            </a:endParaRPr>
          </a:p>
        </p:txBody>
      </p:sp>
    </p:spTree>
    <p:custDataLst>
      <p:tags r:id="rId1"/>
    </p:custDataLst>
    <p:extLst>
      <p:ext uri="{BB962C8B-B14F-4D97-AF65-F5344CB8AC3E}">
        <p14:creationId xmlns:p14="http://schemas.microsoft.com/office/powerpoint/2010/main" val="1352127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34819" name="Title 1"/>
          <p:cNvSpPr>
            <a:spLocks noGrp="1"/>
          </p:cNvSpPr>
          <p:nvPr>
            <p:ph type="title"/>
          </p:nvPr>
        </p:nvSpPr>
        <p:spPr>
          <a:xfrm>
            <a:off x="179512" y="38834"/>
            <a:ext cx="8807450" cy="1143000"/>
          </a:xfrm>
        </p:spPr>
        <p:txBody>
          <a:bodyPr/>
          <a:lstStyle/>
          <a:p>
            <a:r>
              <a:rPr lang="en-GB" altLang="en-US" sz="3200" dirty="0">
                <a:latin typeface="Arial" charset="0"/>
                <a:cs typeface="Arial" charset="0"/>
              </a:rPr>
              <a:t>One of the reasons to stay smoke-free is so you don’t hurt others around you</a:t>
            </a:r>
          </a:p>
        </p:txBody>
      </p:sp>
      <p:pic>
        <p:nvPicPr>
          <p:cNvPr id="34820" name="Picture 3"/>
          <p:cNvPicPr>
            <a:picLocks noChangeAspect="1" noChangeArrowheads="1"/>
          </p:cNvPicPr>
          <p:nvPr/>
        </p:nvPicPr>
        <p:blipFill>
          <a:blip r:embed="rId4">
            <a:extLst>
              <a:ext uri="{28A0092B-C50C-407E-A947-70E740481C1C}">
                <a14:useLocalDpi xmlns:a14="http://schemas.microsoft.com/office/drawing/2010/main" val="0"/>
              </a:ext>
            </a:extLst>
          </a:blip>
          <a:srcRect l="27036" t="21291" r="55522" b="49071"/>
          <a:stretch>
            <a:fillRect/>
          </a:stretch>
        </p:blipFill>
        <p:spPr bwMode="auto">
          <a:xfrm>
            <a:off x="-92075" y="2510979"/>
            <a:ext cx="3151188"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p:cNvSpPr/>
          <p:nvPr/>
        </p:nvSpPr>
        <p:spPr>
          <a:xfrm rot="251517">
            <a:off x="2837985" y="1059625"/>
            <a:ext cx="6215063" cy="3170238"/>
          </a:xfrm>
          <a:prstGeom prst="cloudCallout">
            <a:avLst>
              <a:gd name="adj1" fmla="val -56209"/>
              <a:gd name="adj2" fmla="val 32818"/>
            </a:avLst>
          </a:prstGeom>
          <a:ln w="38100"/>
        </p:spPr>
        <p:style>
          <a:lnRef idx="2">
            <a:schemeClr val="accent6"/>
          </a:lnRef>
          <a:fillRef idx="1">
            <a:schemeClr val="lt1"/>
          </a:fillRef>
          <a:effectRef idx="0">
            <a:schemeClr val="accent6"/>
          </a:effectRef>
          <a:fontRef idx="minor">
            <a:schemeClr val="dk1"/>
          </a:fontRef>
        </p:style>
        <p:txBody>
          <a:bodyPr wrap="none" anchor="ctr"/>
          <a:lstStyle/>
          <a:p>
            <a:pPr algn="ctr" eaLnBrk="0" fontAlgn="base" hangingPunct="0">
              <a:spcBef>
                <a:spcPct val="0"/>
              </a:spcBef>
              <a:spcAft>
                <a:spcPct val="0"/>
              </a:spcAft>
              <a:defRPr/>
            </a:pPr>
            <a:r>
              <a:rPr lang="en-GB" sz="3600" dirty="0">
                <a:solidFill>
                  <a:prstClr val="black"/>
                </a:solidFill>
                <a:latin typeface="Arial" panose="020B0604020202020204" pitchFamily="34" charset="0"/>
                <a:cs typeface="Arial" panose="020B0604020202020204" pitchFamily="34" charset="0"/>
              </a:rPr>
              <a:t>        But how does smoking </a:t>
            </a:r>
          </a:p>
          <a:p>
            <a:pPr algn="ctr" eaLnBrk="0" fontAlgn="base" hangingPunct="0">
              <a:spcBef>
                <a:spcPct val="0"/>
              </a:spcBef>
              <a:spcAft>
                <a:spcPct val="0"/>
              </a:spcAft>
              <a:defRPr/>
            </a:pPr>
            <a:r>
              <a:rPr lang="en-GB" sz="3600" dirty="0">
                <a:solidFill>
                  <a:prstClr val="black"/>
                </a:solidFill>
                <a:latin typeface="Arial" panose="020B0604020202020204" pitchFamily="34" charset="0"/>
                <a:cs typeface="Arial" panose="020B0604020202020204" pitchFamily="34" charset="0"/>
              </a:rPr>
              <a:t>hurt people </a:t>
            </a:r>
          </a:p>
          <a:p>
            <a:pPr algn="ctr" eaLnBrk="0" fontAlgn="base" hangingPunct="0">
              <a:spcBef>
                <a:spcPct val="0"/>
              </a:spcBef>
              <a:spcAft>
                <a:spcPct val="0"/>
              </a:spcAft>
              <a:defRPr/>
            </a:pPr>
            <a:r>
              <a:rPr lang="en-GB" sz="3600" dirty="0">
                <a:solidFill>
                  <a:prstClr val="black"/>
                </a:solidFill>
                <a:latin typeface="Arial" panose="020B0604020202020204" pitchFamily="34" charset="0"/>
                <a:cs typeface="Arial" panose="020B0604020202020204" pitchFamily="34" charset="0"/>
              </a:rPr>
              <a:t>that don’t smoke </a:t>
            </a:r>
          </a:p>
          <a:p>
            <a:pPr algn="ctr" eaLnBrk="0" fontAlgn="base" hangingPunct="0">
              <a:spcBef>
                <a:spcPct val="0"/>
              </a:spcBef>
              <a:spcAft>
                <a:spcPct val="0"/>
              </a:spcAft>
              <a:defRPr/>
            </a:pPr>
            <a:r>
              <a:rPr lang="en-GB" sz="3600" dirty="0">
                <a:solidFill>
                  <a:prstClr val="black"/>
                </a:solidFill>
                <a:latin typeface="Arial" panose="020B0604020202020204" pitchFamily="34" charset="0"/>
                <a:cs typeface="Arial" panose="020B0604020202020204" pitchFamily="34" charset="0"/>
              </a:rPr>
              <a:t>cigarettes?</a:t>
            </a:r>
          </a:p>
        </p:txBody>
      </p:sp>
      <p:sp>
        <p:nvSpPr>
          <p:cNvPr id="6" name="Rectangle 5"/>
          <p:cNvSpPr/>
          <p:nvPr/>
        </p:nvSpPr>
        <p:spPr>
          <a:xfrm>
            <a:off x="3011488" y="4813300"/>
            <a:ext cx="4946650" cy="1079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altLang="en-US" sz="3200" dirty="0">
                <a:solidFill>
                  <a:srgbClr val="00B050"/>
                </a:solidFill>
                <a:latin typeface="Arial" panose="020B0604020202020204" pitchFamily="34" charset="0"/>
                <a:cs typeface="Arial" panose="020B0604020202020204" pitchFamily="34" charset="0"/>
              </a:rPr>
              <a:t>It happens because of second-hand smoke </a:t>
            </a:r>
          </a:p>
          <a:p>
            <a:pPr algn="ctr" eaLnBrk="0" fontAlgn="base" hangingPunct="0">
              <a:spcBef>
                <a:spcPct val="0"/>
              </a:spcBef>
              <a:spcAft>
                <a:spcPct val="0"/>
              </a:spcAft>
              <a:defRPr/>
            </a:pPr>
            <a:endParaRPr lang="en-GB" altLang="en-US" dirty="0">
              <a:solidFill>
                <a:srgbClr val="0099CC"/>
              </a:solidFill>
              <a:latin typeface="Arial" panose="020B0604020202020204" pitchFamily="34" charset="0"/>
              <a:cs typeface="Arial" panose="020B0604020202020204" pitchFamily="34" charset="0"/>
            </a:endParaRPr>
          </a:p>
        </p:txBody>
      </p:sp>
      <p:sp>
        <p:nvSpPr>
          <p:cNvPr id="34825" name="Slide Number Placeholder 9"/>
          <p:cNvSpPr>
            <a:spLocks noGrp="1"/>
          </p:cNvSpPr>
          <p:nvPr>
            <p:ph type="sldNum" sz="quarter" idx="12"/>
          </p:nvPr>
        </p:nvSpPr>
        <p:spPr bwMode="auto">
          <a:xfrm>
            <a:off x="3563888" y="6429639"/>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72BCA253-606B-4841-A865-EC31710A4388}" type="slidenum">
              <a:rPr lang="en-GB" altLang="en-US" smtClean="0">
                <a:solidFill>
                  <a:srgbClr val="898989"/>
                </a:solidFill>
                <a:latin typeface="Calibri" pitchFamily="34" charset="0"/>
              </a:rPr>
              <a:pPr algn="ctr" eaLnBrk="1" hangingPunct="1">
                <a:defRPr/>
              </a:pPr>
              <a:t>43</a:t>
            </a:fld>
            <a:endParaRPr lang="en-GB" altLang="en-US">
              <a:solidFill>
                <a:srgbClr val="898989"/>
              </a:solidFill>
              <a:latin typeface="Calibri" pitchFamily="34" charset="0"/>
            </a:endParaRPr>
          </a:p>
        </p:txBody>
      </p:sp>
      <p:pic>
        <p:nvPicPr>
          <p:cNvPr id="296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9245" y="5516562"/>
            <a:ext cx="2616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5624777"/>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0708983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 name="Rectangle 1"/>
          <p:cNvSpPr/>
          <p:nvPr/>
        </p:nvSpPr>
        <p:spPr>
          <a:xfrm>
            <a:off x="6588125" y="5589588"/>
            <a:ext cx="2555875" cy="1268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3" name="Rectangle 22"/>
          <p:cNvSpPr/>
          <p:nvPr/>
        </p:nvSpPr>
        <p:spPr>
          <a:xfrm>
            <a:off x="395288" y="98425"/>
            <a:ext cx="8353425" cy="1079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altLang="en-US" sz="6000" dirty="0">
                <a:solidFill>
                  <a:srgbClr val="92D050"/>
                </a:solidFill>
                <a:latin typeface="Arial" panose="020B0604020202020204" pitchFamily="34" charset="0"/>
                <a:cs typeface="Arial" panose="020B0604020202020204" pitchFamily="34" charset="0"/>
              </a:rPr>
              <a:t>Second-Hand Smoke</a:t>
            </a:r>
          </a:p>
          <a:p>
            <a:pPr algn="ctr" eaLnBrk="0" fontAlgn="base" hangingPunct="0">
              <a:spcBef>
                <a:spcPct val="0"/>
              </a:spcBef>
              <a:spcAft>
                <a:spcPct val="0"/>
              </a:spcAft>
              <a:defRPr/>
            </a:pPr>
            <a:endParaRPr lang="en-GB" altLang="en-US" dirty="0">
              <a:solidFill>
                <a:srgbClr val="0099CC"/>
              </a:solidFill>
              <a:latin typeface="Arial" panose="020B0604020202020204" pitchFamily="34" charset="0"/>
              <a:cs typeface="Arial" panose="020B0604020202020204" pitchFamily="34" charset="0"/>
            </a:endParaRPr>
          </a:p>
        </p:txBody>
      </p:sp>
      <p:sp>
        <p:nvSpPr>
          <p:cNvPr id="26" name="Rectangle 25"/>
          <p:cNvSpPr/>
          <p:nvPr/>
        </p:nvSpPr>
        <p:spPr>
          <a:xfrm>
            <a:off x="4572000" y="1266296"/>
            <a:ext cx="4321175" cy="4321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altLang="en-US" sz="3600" dirty="0">
                <a:solidFill>
                  <a:srgbClr val="00B0F0"/>
                </a:solidFill>
                <a:latin typeface="Arial" panose="020B0604020202020204" pitchFamily="34" charset="0"/>
                <a:cs typeface="Arial" panose="020B0604020202020204" pitchFamily="34" charset="0"/>
              </a:rPr>
              <a:t>Answer</a:t>
            </a:r>
          </a:p>
          <a:p>
            <a:pPr algn="ctr" eaLnBrk="0" fontAlgn="base" hangingPunct="0">
              <a:spcBef>
                <a:spcPct val="0"/>
              </a:spcBef>
              <a:spcAft>
                <a:spcPct val="0"/>
              </a:spcAft>
              <a:defRPr/>
            </a:pPr>
            <a:r>
              <a:rPr lang="en-GB" altLang="en-US" sz="3600" dirty="0">
                <a:solidFill>
                  <a:prstClr val="black"/>
                </a:solidFill>
                <a:latin typeface="Arial" panose="020B0604020202020204" pitchFamily="34" charset="0"/>
                <a:cs typeface="Arial" panose="020B0604020202020204" pitchFamily="34" charset="0"/>
              </a:rPr>
              <a:t>It is when we breathe in someone else’s cigarette smoke.</a:t>
            </a:r>
          </a:p>
        </p:txBody>
      </p:sp>
      <p:sp>
        <p:nvSpPr>
          <p:cNvPr id="27" name="Rectangle 26"/>
          <p:cNvSpPr/>
          <p:nvPr/>
        </p:nvSpPr>
        <p:spPr>
          <a:xfrm>
            <a:off x="1163638" y="1203855"/>
            <a:ext cx="2520950" cy="1100137"/>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anchor="ctr"/>
          <a:lstStyle/>
          <a:p>
            <a:pPr algn="ctr" eaLnBrk="0" fontAlgn="base" hangingPunct="0">
              <a:spcBef>
                <a:spcPct val="0"/>
              </a:spcBef>
              <a:spcAft>
                <a:spcPct val="0"/>
              </a:spcAft>
              <a:defRPr/>
            </a:pPr>
            <a:endParaRPr lang="en-GB" altLang="en-US" sz="4000" dirty="0">
              <a:solidFill>
                <a:srgbClr val="00B050"/>
              </a:solidFill>
              <a:latin typeface="Arial" panose="020B0604020202020204" pitchFamily="34" charset="0"/>
              <a:cs typeface="Arial" panose="020B0604020202020204" pitchFamily="34" charset="0"/>
            </a:endParaRPr>
          </a:p>
          <a:p>
            <a:pPr algn="ctr" eaLnBrk="0" fontAlgn="base" hangingPunct="0">
              <a:spcBef>
                <a:spcPct val="0"/>
              </a:spcBef>
              <a:spcAft>
                <a:spcPct val="0"/>
              </a:spcAft>
              <a:defRPr/>
            </a:pPr>
            <a:r>
              <a:rPr lang="en-GB" altLang="en-US" sz="4000" dirty="0">
                <a:solidFill>
                  <a:srgbClr val="FF6600"/>
                </a:solidFill>
                <a:latin typeface="Arial" panose="020B0604020202020204" pitchFamily="34" charset="0"/>
                <a:cs typeface="Arial" panose="020B0604020202020204" pitchFamily="34" charset="0"/>
              </a:rPr>
              <a:t>Question</a:t>
            </a:r>
          </a:p>
          <a:p>
            <a:pPr algn="ctr" eaLnBrk="0" fontAlgn="base" hangingPunct="0">
              <a:spcBef>
                <a:spcPct val="0"/>
              </a:spcBef>
              <a:spcAft>
                <a:spcPct val="0"/>
              </a:spcAft>
              <a:defRPr/>
            </a:pPr>
            <a:r>
              <a:rPr lang="en-GB" altLang="en-US" sz="4000" dirty="0">
                <a:solidFill>
                  <a:prstClr val="black"/>
                </a:solidFill>
                <a:latin typeface="Arial" panose="020B0604020202020204" pitchFamily="34" charset="0"/>
                <a:cs typeface="Arial" panose="020B0604020202020204" pitchFamily="34" charset="0"/>
              </a:rPr>
              <a:t>What is it?</a:t>
            </a:r>
          </a:p>
          <a:p>
            <a:pPr algn="ctr" eaLnBrk="0" fontAlgn="base" hangingPunct="0">
              <a:spcBef>
                <a:spcPct val="0"/>
              </a:spcBef>
              <a:spcAft>
                <a:spcPct val="0"/>
              </a:spcAft>
              <a:defRPr/>
            </a:pPr>
            <a:endParaRPr lang="en-GB" altLang="en-US" sz="4000" dirty="0">
              <a:solidFill>
                <a:srgbClr val="00B050"/>
              </a:solidFill>
              <a:latin typeface="Arial" panose="020B0604020202020204" pitchFamily="34" charset="0"/>
              <a:cs typeface="Arial" panose="020B0604020202020204" pitchFamily="34" charset="0"/>
            </a:endParaRPr>
          </a:p>
        </p:txBody>
      </p:sp>
      <p:sp>
        <p:nvSpPr>
          <p:cNvPr id="35850" name="Slide Number Placeholder 3"/>
          <p:cNvSpPr>
            <a:spLocks noGrp="1"/>
          </p:cNvSpPr>
          <p:nvPr>
            <p:ph type="sldNum" sz="quarter" idx="12"/>
          </p:nvPr>
        </p:nvSpPr>
        <p:spPr bwMode="auto">
          <a:xfrm>
            <a:off x="3716329" y="6344972"/>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B768E5F1-9D52-4365-951A-308F909D2811}" type="slidenum">
              <a:rPr lang="en-GB" altLang="en-US" smtClean="0">
                <a:solidFill>
                  <a:srgbClr val="898989"/>
                </a:solidFill>
                <a:latin typeface="Calibri" pitchFamily="34" charset="0"/>
              </a:rPr>
              <a:pPr algn="ctr" eaLnBrk="1" hangingPunct="1">
                <a:defRPr/>
              </a:pPr>
              <a:t>44</a:t>
            </a:fld>
            <a:endParaRPr lang="en-GB" altLang="en-US" dirty="0">
              <a:solidFill>
                <a:srgbClr val="898989"/>
              </a:solidFill>
              <a:latin typeface="Calibri" pitchFamily="34" charset="0"/>
            </a:endParaRPr>
          </a:p>
        </p:txBody>
      </p:sp>
      <p:pic>
        <p:nvPicPr>
          <p:cNvPr id="4" name="Picture 12" descr="http://imageenvision.com/150/29844-clip-art-graphic-of-a-man-holding-his-arms-up-in-front-of-his-face-and-waving-away-cigarette-smoke-while-a-woman-blows-it-in-his-direction-by-djart.jpg"/>
          <p:cNvPicPr>
            <a:picLocks noChangeAspect="1" noChangeArrowheads="1"/>
          </p:cNvPicPr>
          <p:nvPr/>
        </p:nvPicPr>
        <p:blipFill>
          <a:blip r:embed="rId4">
            <a:extLst>
              <a:ext uri="{28A0092B-C50C-407E-A947-70E740481C1C}">
                <a14:useLocalDpi xmlns:a14="http://schemas.microsoft.com/office/drawing/2010/main" val="0"/>
              </a:ext>
            </a:extLst>
          </a:blip>
          <a:srcRect b="9167"/>
          <a:stretch>
            <a:fillRect/>
          </a:stretch>
        </p:blipFill>
        <p:spPr bwMode="auto">
          <a:xfrm>
            <a:off x="395288" y="2327275"/>
            <a:ext cx="3552825"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7299" y="5467350"/>
            <a:ext cx="2616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5638800"/>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243888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4" name="Oval Callout 3"/>
          <p:cNvSpPr/>
          <p:nvPr/>
        </p:nvSpPr>
        <p:spPr>
          <a:xfrm>
            <a:off x="4281488" y="1484784"/>
            <a:ext cx="4470400" cy="3198812"/>
          </a:xfrm>
          <a:prstGeom prst="wedgeEllipseCallout">
            <a:avLst>
              <a:gd name="adj1" fmla="val -63703"/>
              <a:gd name="adj2" fmla="val 21359"/>
            </a:avLst>
          </a:prstGeom>
          <a:ln>
            <a:solidFill>
              <a:srgbClr val="99CC00"/>
            </a:solidFill>
          </a:ln>
        </p:spPr>
        <p:style>
          <a:lnRef idx="2">
            <a:schemeClr val="accent4"/>
          </a:lnRef>
          <a:fillRef idx="1">
            <a:schemeClr val="lt1"/>
          </a:fillRef>
          <a:effectRef idx="0">
            <a:schemeClr val="accent4"/>
          </a:effectRef>
          <a:fontRef idx="minor">
            <a:schemeClr val="dk1"/>
          </a:fontRef>
        </p:style>
        <p:txBody>
          <a:bodyPr wrap="none" anchor="ctr"/>
          <a:lstStyle/>
          <a:p>
            <a:pPr algn="ctr" eaLnBrk="0" fontAlgn="base" hangingPunct="0">
              <a:spcBef>
                <a:spcPct val="0"/>
              </a:spcBef>
              <a:spcAft>
                <a:spcPct val="0"/>
              </a:spcAft>
              <a:defRPr/>
            </a:pPr>
            <a:r>
              <a:rPr lang="en-GB" altLang="en-US" sz="3200" dirty="0">
                <a:solidFill>
                  <a:prstClr val="black"/>
                </a:solidFill>
                <a:latin typeface="Arial" panose="020B0604020202020204" pitchFamily="34" charset="0"/>
                <a:cs typeface="Arial" panose="020B0604020202020204" pitchFamily="34" charset="0"/>
              </a:rPr>
              <a:t>We need to protect </a:t>
            </a:r>
          </a:p>
          <a:p>
            <a:pPr algn="ctr" eaLnBrk="0" fontAlgn="base" hangingPunct="0">
              <a:spcBef>
                <a:spcPct val="0"/>
              </a:spcBef>
              <a:spcAft>
                <a:spcPct val="0"/>
              </a:spcAft>
              <a:defRPr/>
            </a:pPr>
            <a:r>
              <a:rPr lang="en-GB" altLang="en-US" sz="3200" dirty="0">
                <a:solidFill>
                  <a:prstClr val="black"/>
                </a:solidFill>
                <a:latin typeface="Arial" panose="020B0604020202020204" pitchFamily="34" charset="0"/>
                <a:cs typeface="Arial" panose="020B0604020202020204" pitchFamily="34" charset="0"/>
              </a:rPr>
              <a:t>ourselves from </a:t>
            </a:r>
          </a:p>
          <a:p>
            <a:pPr algn="ctr" eaLnBrk="0" fontAlgn="base" hangingPunct="0">
              <a:spcBef>
                <a:spcPct val="0"/>
              </a:spcBef>
              <a:spcAft>
                <a:spcPct val="0"/>
              </a:spcAft>
              <a:defRPr/>
            </a:pPr>
            <a:r>
              <a:rPr lang="en-GB" altLang="en-US" sz="3200" dirty="0">
                <a:solidFill>
                  <a:prstClr val="black"/>
                </a:solidFill>
                <a:latin typeface="Arial" panose="020B0604020202020204" pitchFamily="34" charset="0"/>
                <a:cs typeface="Arial" panose="020B0604020202020204" pitchFamily="34" charset="0"/>
              </a:rPr>
              <a:t>second-hand smoke </a:t>
            </a:r>
          </a:p>
          <a:p>
            <a:pPr algn="ctr" eaLnBrk="0" fontAlgn="base" hangingPunct="0">
              <a:spcBef>
                <a:spcPct val="0"/>
              </a:spcBef>
              <a:spcAft>
                <a:spcPct val="0"/>
              </a:spcAft>
              <a:defRPr/>
            </a:pPr>
            <a:r>
              <a:rPr lang="en-GB" altLang="en-US" sz="3200" dirty="0">
                <a:solidFill>
                  <a:prstClr val="black"/>
                </a:solidFill>
                <a:latin typeface="Arial" panose="020B0604020202020204" pitchFamily="34" charset="0"/>
                <a:cs typeface="Arial" panose="020B0604020202020204" pitchFamily="34" charset="0"/>
              </a:rPr>
              <a:t>wherever we are</a:t>
            </a:r>
          </a:p>
        </p:txBody>
      </p:sp>
      <p:sp>
        <p:nvSpPr>
          <p:cNvPr id="36868" name="Title 1"/>
          <p:cNvSpPr>
            <a:spLocks noGrp="1"/>
          </p:cNvSpPr>
          <p:nvPr>
            <p:ph type="title"/>
          </p:nvPr>
        </p:nvSpPr>
        <p:spPr>
          <a:xfrm>
            <a:off x="323850" y="476250"/>
            <a:ext cx="8491538" cy="2016125"/>
          </a:xfrm>
        </p:spPr>
        <p:txBody>
          <a:bodyPr/>
          <a:lstStyle/>
          <a:p>
            <a:pPr algn="l"/>
            <a:r>
              <a:rPr lang="en-GB" altLang="en-US" sz="4000" dirty="0">
                <a:solidFill>
                  <a:srgbClr val="7030A0"/>
                </a:solidFill>
                <a:latin typeface="Arial" charset="0"/>
                <a:cs typeface="Arial" charset="0"/>
              </a:rPr>
              <a:t>So, even if you don’t smoke, you have to be aware of second-hand smoke! </a:t>
            </a:r>
            <a:r>
              <a:rPr lang="en-GB" altLang="en-US" dirty="0">
                <a:solidFill>
                  <a:schemeClr val="tx1"/>
                </a:solidFill>
                <a:latin typeface="Arial" charset="0"/>
                <a:cs typeface="Arial" charset="0"/>
              </a:rPr>
              <a:t/>
            </a:r>
            <a:br>
              <a:rPr lang="en-GB" altLang="en-US" dirty="0">
                <a:solidFill>
                  <a:schemeClr val="tx1"/>
                </a:solidFill>
                <a:latin typeface="Arial" charset="0"/>
                <a:cs typeface="Arial" charset="0"/>
              </a:rPr>
            </a:br>
            <a:endParaRPr lang="en-GB" altLang="en-US" dirty="0"/>
          </a:p>
        </p:txBody>
      </p:sp>
      <p:pic>
        <p:nvPicPr>
          <p:cNvPr id="36870" name="Picture 8"/>
          <p:cNvPicPr>
            <a:picLocks noChangeAspect="1" noChangeArrowheads="1"/>
          </p:cNvPicPr>
          <p:nvPr/>
        </p:nvPicPr>
        <p:blipFill>
          <a:blip r:embed="rId4">
            <a:extLst>
              <a:ext uri="{28A0092B-C50C-407E-A947-70E740481C1C}">
                <a14:useLocalDpi xmlns:a14="http://schemas.microsoft.com/office/drawing/2010/main" val="0"/>
              </a:ext>
            </a:extLst>
          </a:blip>
          <a:srcRect l="4701" t="14735" r="58737" b="18555"/>
          <a:stretch>
            <a:fillRect/>
          </a:stretch>
        </p:blipFill>
        <p:spPr bwMode="auto">
          <a:xfrm>
            <a:off x="391583" y="1641740"/>
            <a:ext cx="3851275" cy="395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872" name="Slide Number Placeholder 2"/>
          <p:cNvSpPr>
            <a:spLocks noGrp="1"/>
          </p:cNvSpPr>
          <p:nvPr>
            <p:ph type="sldNum" sz="quarter" idx="12"/>
          </p:nvPr>
        </p:nvSpPr>
        <p:spPr bwMode="auto">
          <a:xfrm>
            <a:off x="3707904" y="6249871"/>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FB267BD5-6751-40EF-BB8A-43D712DF9273}" type="slidenum">
              <a:rPr lang="en-GB" altLang="en-US" smtClean="0">
                <a:solidFill>
                  <a:srgbClr val="898989"/>
                </a:solidFill>
                <a:latin typeface="Calibri" pitchFamily="34" charset="0"/>
              </a:rPr>
              <a:pPr algn="ctr" eaLnBrk="1" hangingPunct="1">
                <a:defRPr/>
              </a:pPr>
              <a:t>45</a:t>
            </a:fld>
            <a:endParaRPr lang="en-GB" altLang="en-US" dirty="0">
              <a:solidFill>
                <a:srgbClr val="898989"/>
              </a:solidFill>
              <a:latin typeface="Calibri" pitchFamily="34" charset="0"/>
            </a:endParaRPr>
          </a:p>
        </p:txBody>
      </p:sp>
      <p:pic>
        <p:nvPicPr>
          <p:cNvPr id="317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688" y="5521855"/>
            <a:ext cx="2616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5629275"/>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600581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37891" name="Title 1"/>
          <p:cNvSpPr>
            <a:spLocks noGrp="1"/>
          </p:cNvSpPr>
          <p:nvPr>
            <p:ph type="title"/>
          </p:nvPr>
        </p:nvSpPr>
        <p:spPr>
          <a:xfrm rot="21021568">
            <a:off x="-347451" y="868347"/>
            <a:ext cx="5608638" cy="841935"/>
          </a:xfrm>
        </p:spPr>
        <p:txBody>
          <a:bodyPr/>
          <a:lstStyle/>
          <a:p>
            <a:r>
              <a:rPr lang="en-GB" altLang="en-US" sz="5400" dirty="0"/>
              <a:t>There can be second-hand smoke at home</a:t>
            </a:r>
          </a:p>
        </p:txBody>
      </p:sp>
      <p:pic>
        <p:nvPicPr>
          <p:cNvPr id="45063" name="Picture 7" descr="http://f.tqn.com/y/quitsmoking/1/S/t/L/secondhand_smoke_children.jpg"/>
          <p:cNvPicPr>
            <a:picLocks noChangeAspect="1" noChangeArrowheads="1"/>
          </p:cNvPicPr>
          <p:nvPr/>
        </p:nvPicPr>
        <p:blipFill rotWithShape="1">
          <a:blip r:embed="rId4">
            <a:extLst>
              <a:ext uri="{28A0092B-C50C-407E-A947-70E740481C1C}">
                <a14:useLocalDpi xmlns:a14="http://schemas.microsoft.com/office/drawing/2010/main" val="0"/>
              </a:ext>
            </a:extLst>
          </a:blip>
          <a:srcRect l="6180" r="15835"/>
          <a:stretch/>
        </p:blipFill>
        <p:spPr bwMode="auto">
          <a:xfrm>
            <a:off x="864460" y="2694227"/>
            <a:ext cx="3166227" cy="28420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45061" name="Picture 5" descr="http://www.thesundaytimes.co.uk/sto/multimedia/dynamic/00426/STN2318S1_426359k.jpg"/>
          <p:cNvPicPr>
            <a:picLocks noChangeAspect="1" noChangeArrowheads="1"/>
          </p:cNvPicPr>
          <p:nvPr/>
        </p:nvPicPr>
        <p:blipFill rotWithShape="1">
          <a:blip r:embed="rId5">
            <a:extLst>
              <a:ext uri="{28A0092B-C50C-407E-A947-70E740481C1C}">
                <a14:useLocalDpi xmlns:a14="http://schemas.microsoft.com/office/drawing/2010/main" val="0"/>
              </a:ext>
            </a:extLst>
          </a:blip>
          <a:srcRect l="7505" r="9412"/>
          <a:stretch/>
        </p:blipFill>
        <p:spPr bwMode="auto">
          <a:xfrm>
            <a:off x="5292081" y="229816"/>
            <a:ext cx="3456384" cy="276865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grpSp>
        <p:nvGrpSpPr>
          <p:cNvPr id="37894" name="Group 2"/>
          <p:cNvGrpSpPr>
            <a:grpSpLocks/>
          </p:cNvGrpSpPr>
          <p:nvPr/>
        </p:nvGrpSpPr>
        <p:grpSpPr bwMode="auto">
          <a:xfrm>
            <a:off x="4832747" y="3165645"/>
            <a:ext cx="3367881" cy="2482310"/>
            <a:chOff x="0" y="4221088"/>
            <a:chExt cx="3277246" cy="2703587"/>
          </a:xfrm>
        </p:grpSpPr>
        <p:pic>
          <p:nvPicPr>
            <p:cNvPr id="37898" name="Picture 6" descr="http://cliparts.co/cliparts/riL/n5K/riLn5Ko4T.png"/>
            <p:cNvPicPr>
              <a:picLocks noChangeAspect="1" noChangeArrowheads="1"/>
            </p:cNvPicPr>
            <p:nvPr/>
          </p:nvPicPr>
          <p:blipFill>
            <a:blip r:embed="rId6">
              <a:extLst>
                <a:ext uri="{28A0092B-C50C-407E-A947-70E740481C1C}">
                  <a14:useLocalDpi xmlns:a14="http://schemas.microsoft.com/office/drawing/2010/main" val="0"/>
                </a:ext>
              </a:extLst>
            </a:blip>
            <a:srcRect l="6387" t="5692" r="7771" b="11168"/>
            <a:stretch>
              <a:fillRect/>
            </a:stretch>
          </p:blipFill>
          <p:spPr bwMode="auto">
            <a:xfrm flipH="1">
              <a:off x="0" y="4221088"/>
              <a:ext cx="3277246" cy="270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7"/>
            <p:cNvPicPr>
              <a:picLocks noChangeAspect="1" noChangeArrowheads="1"/>
            </p:cNvPicPr>
            <p:nvPr/>
          </p:nvPicPr>
          <p:blipFill>
            <a:blip r:embed="rId7">
              <a:extLst>
                <a:ext uri="{28A0092B-C50C-407E-A947-70E740481C1C}">
                  <a14:useLocalDpi xmlns:a14="http://schemas.microsoft.com/office/drawing/2010/main" val="0"/>
                </a:ext>
              </a:extLst>
            </a:blip>
            <a:srcRect l="5650" t="22542" r="59816" b="16272"/>
            <a:stretch>
              <a:fillRect/>
            </a:stretch>
          </p:blipFill>
          <p:spPr bwMode="auto">
            <a:xfrm flipH="1">
              <a:off x="234730" y="5508955"/>
              <a:ext cx="1403893" cy="1398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7897" name="Slide Number Placeholder 2"/>
          <p:cNvSpPr>
            <a:spLocks noGrp="1"/>
          </p:cNvSpPr>
          <p:nvPr>
            <p:ph type="sldNum" sz="quarter" idx="12"/>
          </p:nvPr>
        </p:nvSpPr>
        <p:spPr bwMode="auto">
          <a:xfrm>
            <a:off x="3661728" y="6387677"/>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3BAEC4AC-E200-408A-BF67-FC018CEDCC2E}" type="slidenum">
              <a:rPr lang="en-GB" altLang="en-US" smtClean="0">
                <a:solidFill>
                  <a:srgbClr val="898989"/>
                </a:solidFill>
                <a:latin typeface="Calibri" pitchFamily="34" charset="0"/>
              </a:rPr>
              <a:pPr algn="ctr" eaLnBrk="1" hangingPunct="1">
                <a:defRPr/>
              </a:pPr>
              <a:t>46</a:t>
            </a:fld>
            <a:endParaRPr lang="en-GB" altLang="en-US" dirty="0">
              <a:solidFill>
                <a:srgbClr val="898989"/>
              </a:solidFill>
              <a:latin typeface="Calibri" pitchFamily="34" charset="0"/>
            </a:endParaRPr>
          </a:p>
        </p:txBody>
      </p:sp>
      <p:pic>
        <p:nvPicPr>
          <p:cNvPr id="327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687" y="5536233"/>
            <a:ext cx="2616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527" y="5602287"/>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049955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Second-hand smoke can also be found in the car</a:t>
            </a:r>
            <a:r>
              <a:rPr lang="en-GB" dirty="0"/>
              <a:t/>
            </a:r>
            <a:br>
              <a:rPr lang="en-GB" dirty="0"/>
            </a:br>
            <a:endParaRPr lang="en-GB" dirty="0"/>
          </a:p>
        </p:txBody>
      </p:sp>
      <p:pic>
        <p:nvPicPr>
          <p:cNvPr id="337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44" y="5577146"/>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3635896" y="6349877"/>
            <a:ext cx="2133600" cy="365125"/>
          </a:xfrm>
        </p:spPr>
        <p:txBody>
          <a:bodyPr/>
          <a:lstStyle/>
          <a:p>
            <a:pPr algn="ctr">
              <a:defRPr/>
            </a:pPr>
            <a:fld id="{4960DE06-6860-4B12-90FD-3DC12C2558A5}" type="slidenum">
              <a:rPr lang="en-GB" altLang="en-US" smtClean="0"/>
              <a:pPr algn="ctr">
                <a:defRPr/>
              </a:pPr>
              <a:t>47</a:t>
            </a:fld>
            <a:endParaRPr lang="en-GB" altLang="en-US" dirty="0"/>
          </a:p>
        </p:txBody>
      </p:sp>
      <p:pic>
        <p:nvPicPr>
          <p:cNvPr id="5" name="2012 Smokefree homes and cars - 'Car'.wmv">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539552" y="1196752"/>
            <a:ext cx="8051800" cy="4525963"/>
          </a:xfrm>
        </p:spPr>
      </p:pic>
    </p:spTree>
    <p:custDataLst>
      <p:tags r:id="rId1"/>
    </p:custDataLst>
    <p:extLst>
      <p:ext uri="{BB962C8B-B14F-4D97-AF65-F5344CB8AC3E}">
        <p14:creationId xmlns:p14="http://schemas.microsoft.com/office/powerpoint/2010/main" val="19562709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image.naldzgraphics.net/2012/08/28-Pristine.jpg"/>
          <p:cNvPicPr>
            <a:picLocks noChangeAspect="1" noChangeArrowheads="1"/>
          </p:cNvPicPr>
          <p:nvPr/>
        </p:nvPicPr>
        <p:blipFill>
          <a:blip r:embed="rId4">
            <a:extLst>
              <a:ext uri="{28A0092B-C50C-407E-A947-70E740481C1C}">
                <a14:useLocalDpi xmlns:a14="http://schemas.microsoft.com/office/drawing/2010/main" val="0"/>
              </a:ext>
            </a:extLst>
          </a:blip>
          <a:srcRect l="5582"/>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itle 1"/>
          <p:cNvSpPr>
            <a:spLocks noGrp="1"/>
          </p:cNvSpPr>
          <p:nvPr>
            <p:ph type="title"/>
          </p:nvPr>
        </p:nvSpPr>
        <p:spPr>
          <a:xfrm>
            <a:off x="4137477" y="260648"/>
            <a:ext cx="4937283" cy="1055723"/>
          </a:xfrm>
        </p:spPr>
        <p:txBody>
          <a:bodyPr/>
          <a:lstStyle/>
          <a:p>
            <a:r>
              <a:rPr lang="en-GB" altLang="en-US" dirty="0">
                <a:latin typeface="Arial" charset="0"/>
                <a:cs typeface="Arial" charset="0"/>
              </a:rPr>
              <a:t>Why smoking in cars is dangerous to young people </a:t>
            </a:r>
          </a:p>
        </p:txBody>
      </p:sp>
      <p:pic>
        <p:nvPicPr>
          <p:cNvPr id="3994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6603" y="3827106"/>
            <a:ext cx="4157417" cy="2888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bwMode="auto">
          <a:xfrm rot="23292">
            <a:off x="2218392" y="4302073"/>
            <a:ext cx="3433629" cy="193899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eaLnBrk="0" fontAlgn="base" hangingPunct="0">
              <a:spcBef>
                <a:spcPct val="0"/>
              </a:spcBef>
              <a:spcAft>
                <a:spcPct val="0"/>
              </a:spcAft>
              <a:defRPr/>
            </a:pPr>
            <a:r>
              <a:rPr lang="en-GB" sz="2000" dirty="0">
                <a:solidFill>
                  <a:srgbClr val="00B050"/>
                </a:solidFill>
                <a:latin typeface="Arial" panose="020B0604020202020204" pitchFamily="34" charset="0"/>
                <a:cs typeface="Arial" panose="020B0604020202020204" pitchFamily="34" charset="0"/>
              </a:rPr>
              <a:t>Smoking in the </a:t>
            </a:r>
          </a:p>
          <a:p>
            <a:pPr algn="ctr" eaLnBrk="0" fontAlgn="base" hangingPunct="0">
              <a:spcBef>
                <a:spcPct val="0"/>
              </a:spcBef>
              <a:spcAft>
                <a:spcPct val="0"/>
              </a:spcAft>
              <a:defRPr/>
            </a:pPr>
            <a:r>
              <a:rPr lang="en-GB" sz="2000" dirty="0">
                <a:solidFill>
                  <a:srgbClr val="00B050"/>
                </a:solidFill>
                <a:latin typeface="Arial" panose="020B0604020202020204" pitchFamily="34" charset="0"/>
                <a:cs typeface="Arial" panose="020B0604020202020204" pitchFamily="34" charset="0"/>
              </a:rPr>
              <a:t>car is extremely dangerous because smoke and toxic chemicals can reach very high levels</a:t>
            </a:r>
          </a:p>
          <a:p>
            <a:pPr algn="ctr" eaLnBrk="0" fontAlgn="base" hangingPunct="0">
              <a:spcBef>
                <a:spcPct val="0"/>
              </a:spcBef>
              <a:spcAft>
                <a:spcPct val="0"/>
              </a:spcAft>
              <a:defRPr/>
            </a:pPr>
            <a:r>
              <a:rPr lang="en-GB" sz="2000" dirty="0">
                <a:solidFill>
                  <a:srgbClr val="00B050"/>
                </a:solidFill>
                <a:latin typeface="Arial" panose="020B0604020202020204" pitchFamily="34" charset="0"/>
                <a:cs typeface="Arial" panose="020B0604020202020204" pitchFamily="34" charset="0"/>
              </a:rPr>
              <a:t>in a small enclosed space</a:t>
            </a:r>
          </a:p>
        </p:txBody>
      </p:sp>
      <p:grpSp>
        <p:nvGrpSpPr>
          <p:cNvPr id="39942" name="Group 8"/>
          <p:cNvGrpSpPr>
            <a:grpSpLocks/>
          </p:cNvGrpSpPr>
          <p:nvPr/>
        </p:nvGrpSpPr>
        <p:grpSpPr bwMode="auto">
          <a:xfrm rot="-872277">
            <a:off x="243807" y="1137606"/>
            <a:ext cx="4775840" cy="2206049"/>
            <a:chOff x="-100563" y="3867588"/>
            <a:chExt cx="4206733" cy="3170231"/>
          </a:xfrm>
        </p:grpSpPr>
        <p:pic>
          <p:nvPicPr>
            <p:cNvPr id="39949" name="Picture 8" descr="http://thumbs.dreamstime.com/z/hand-drawn-black-squares-rectangles-file-eps-format-34779072.jpg"/>
            <p:cNvPicPr>
              <a:picLocks noChangeAspect="1" noChangeArrowheads="1"/>
            </p:cNvPicPr>
            <p:nvPr/>
          </p:nvPicPr>
          <p:blipFill>
            <a:blip r:embed="rId6">
              <a:extLst>
                <a:ext uri="{28A0092B-C50C-407E-A947-70E740481C1C}">
                  <a14:useLocalDpi xmlns:a14="http://schemas.microsoft.com/office/drawing/2010/main" val="0"/>
                </a:ext>
              </a:extLst>
            </a:blip>
            <a:srcRect l="37004" t="31039" r="32285" b="40150"/>
            <a:stretch>
              <a:fillRect/>
            </a:stretch>
          </p:blipFill>
          <p:spPr bwMode="auto">
            <a:xfrm rot="1411033">
              <a:off x="-100563" y="3867588"/>
              <a:ext cx="4206733" cy="317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rot="872277">
              <a:off x="254101" y="4008476"/>
              <a:ext cx="3332882" cy="256901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eaLnBrk="0" fontAlgn="base" hangingPunct="0">
                <a:spcBef>
                  <a:spcPct val="0"/>
                </a:spcBef>
                <a:spcAft>
                  <a:spcPct val="0"/>
                </a:spcAft>
                <a:defRPr/>
              </a:pPr>
              <a:r>
                <a:rPr lang="en-GB" sz="2000" dirty="0">
                  <a:solidFill>
                    <a:srgbClr val="7030A0"/>
                  </a:solidFill>
                  <a:latin typeface="Arial" panose="020B0604020202020204" pitchFamily="34" charset="0"/>
                  <a:cs typeface="Arial" panose="020B0604020202020204" pitchFamily="34" charset="0"/>
                </a:rPr>
                <a:t>Children have </a:t>
              </a:r>
            </a:p>
            <a:p>
              <a:pPr algn="ctr" eaLnBrk="0" fontAlgn="base" hangingPunct="0">
                <a:spcBef>
                  <a:spcPct val="0"/>
                </a:spcBef>
                <a:spcAft>
                  <a:spcPct val="0"/>
                </a:spcAft>
                <a:defRPr/>
              </a:pPr>
              <a:r>
                <a:rPr lang="en-GB" sz="2000" dirty="0">
                  <a:solidFill>
                    <a:srgbClr val="7030A0"/>
                  </a:solidFill>
                  <a:latin typeface="Arial" panose="020B0604020202020204" pitchFamily="34" charset="0"/>
                  <a:cs typeface="Arial" panose="020B0604020202020204" pitchFamily="34" charset="0"/>
                </a:rPr>
                <a:t>smaller lungs, faster </a:t>
              </a:r>
            </a:p>
            <a:p>
              <a:pPr algn="ctr" eaLnBrk="0" fontAlgn="base" hangingPunct="0">
                <a:spcBef>
                  <a:spcPct val="0"/>
                </a:spcBef>
                <a:spcAft>
                  <a:spcPct val="0"/>
                </a:spcAft>
                <a:defRPr/>
              </a:pPr>
              <a:r>
                <a:rPr lang="en-GB" sz="2000" dirty="0">
                  <a:solidFill>
                    <a:srgbClr val="7030A0"/>
                  </a:solidFill>
                  <a:latin typeface="Arial" panose="020B0604020202020204" pitchFamily="34" charset="0"/>
                  <a:cs typeface="Arial" panose="020B0604020202020204" pitchFamily="34" charset="0"/>
                </a:rPr>
                <a:t>breathing and less </a:t>
              </a:r>
            </a:p>
            <a:p>
              <a:pPr algn="ctr" eaLnBrk="0" fontAlgn="base" hangingPunct="0">
                <a:spcBef>
                  <a:spcPct val="0"/>
                </a:spcBef>
                <a:spcAft>
                  <a:spcPct val="0"/>
                </a:spcAft>
                <a:defRPr/>
              </a:pPr>
              <a:r>
                <a:rPr lang="en-GB" sz="2000" dirty="0">
                  <a:solidFill>
                    <a:srgbClr val="7030A0"/>
                  </a:solidFill>
                  <a:latin typeface="Arial" panose="020B0604020202020204" pitchFamily="34" charset="0"/>
                  <a:cs typeface="Arial" panose="020B0604020202020204" pitchFamily="34" charset="0"/>
                </a:rPr>
                <a:t>developed </a:t>
              </a:r>
            </a:p>
            <a:p>
              <a:pPr algn="ctr" eaLnBrk="0" fontAlgn="base" hangingPunct="0">
                <a:spcBef>
                  <a:spcPct val="0"/>
                </a:spcBef>
                <a:spcAft>
                  <a:spcPct val="0"/>
                </a:spcAft>
                <a:defRPr/>
              </a:pPr>
              <a:r>
                <a:rPr lang="en-GB" sz="2000" dirty="0">
                  <a:solidFill>
                    <a:srgbClr val="7030A0"/>
                  </a:solidFill>
                  <a:latin typeface="Arial" panose="020B0604020202020204" pitchFamily="34" charset="0"/>
                  <a:cs typeface="Arial" panose="020B0604020202020204" pitchFamily="34" charset="0"/>
                </a:rPr>
                <a:t>immune systems</a:t>
              </a:r>
            </a:p>
          </p:txBody>
        </p:sp>
      </p:grpSp>
      <p:grpSp>
        <p:nvGrpSpPr>
          <p:cNvPr id="39943" name="Group 16"/>
          <p:cNvGrpSpPr>
            <a:grpSpLocks/>
          </p:cNvGrpSpPr>
          <p:nvPr/>
        </p:nvGrpSpPr>
        <p:grpSpPr bwMode="auto">
          <a:xfrm rot="-1171729">
            <a:off x="4845824" y="1788659"/>
            <a:ext cx="4583462" cy="2343486"/>
            <a:chOff x="-156503" y="3838565"/>
            <a:chExt cx="4206733" cy="3170231"/>
          </a:xfrm>
        </p:grpSpPr>
        <p:pic>
          <p:nvPicPr>
            <p:cNvPr id="39947" name="Picture 8" descr="http://thumbs.dreamstime.com/z/hand-drawn-black-squares-rectangles-file-eps-format-34779072.jpg"/>
            <p:cNvPicPr>
              <a:picLocks noChangeAspect="1" noChangeArrowheads="1"/>
            </p:cNvPicPr>
            <p:nvPr/>
          </p:nvPicPr>
          <p:blipFill>
            <a:blip r:embed="rId6">
              <a:extLst>
                <a:ext uri="{28A0092B-C50C-407E-A947-70E740481C1C}">
                  <a14:useLocalDpi xmlns:a14="http://schemas.microsoft.com/office/drawing/2010/main" val="0"/>
                </a:ext>
              </a:extLst>
            </a:blip>
            <a:srcRect l="37004" t="31039" r="32285" b="40150"/>
            <a:stretch>
              <a:fillRect/>
            </a:stretch>
          </p:blipFill>
          <p:spPr bwMode="auto">
            <a:xfrm rot="1411033">
              <a:off x="-156503" y="3838565"/>
              <a:ext cx="4206733" cy="317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18"/>
            <p:cNvSpPr/>
            <p:nvPr/>
          </p:nvSpPr>
          <p:spPr>
            <a:xfrm rot="1155871">
              <a:off x="166131" y="3994003"/>
              <a:ext cx="3333113" cy="274088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eaLnBrk="0" fontAlgn="base" hangingPunct="0">
                <a:spcBef>
                  <a:spcPct val="0"/>
                </a:spcBef>
                <a:spcAft>
                  <a:spcPct val="0"/>
                </a:spcAft>
                <a:defRPr/>
              </a:pPr>
              <a:r>
                <a:rPr lang="en-GB" sz="2000" dirty="0">
                  <a:solidFill>
                    <a:srgbClr val="FF0000"/>
                  </a:solidFill>
                  <a:latin typeface="Arial" panose="020B0604020202020204" pitchFamily="34" charset="0"/>
                  <a:cs typeface="Arial" panose="020B0604020202020204" pitchFamily="34" charset="0"/>
                </a:rPr>
                <a:t>Children who breathe </a:t>
              </a:r>
            </a:p>
            <a:p>
              <a:pPr algn="ctr" eaLnBrk="0" fontAlgn="base" hangingPunct="0">
                <a:spcBef>
                  <a:spcPct val="0"/>
                </a:spcBef>
                <a:spcAft>
                  <a:spcPct val="0"/>
                </a:spcAft>
                <a:defRPr/>
              </a:pPr>
              <a:r>
                <a:rPr lang="en-GB" sz="2000" dirty="0">
                  <a:solidFill>
                    <a:srgbClr val="FF0000"/>
                  </a:solidFill>
                  <a:latin typeface="Arial" panose="020B0604020202020204" pitchFamily="34" charset="0"/>
                  <a:cs typeface="Arial" panose="020B0604020202020204" pitchFamily="34" charset="0"/>
                </a:rPr>
                <a:t>in second-hand smoke </a:t>
              </a:r>
            </a:p>
            <a:p>
              <a:pPr algn="ctr" eaLnBrk="0" fontAlgn="base" hangingPunct="0">
                <a:spcBef>
                  <a:spcPct val="0"/>
                </a:spcBef>
                <a:spcAft>
                  <a:spcPct val="0"/>
                </a:spcAft>
                <a:defRPr/>
              </a:pPr>
              <a:r>
                <a:rPr lang="en-GB" sz="2000" dirty="0">
                  <a:solidFill>
                    <a:srgbClr val="FF0000"/>
                  </a:solidFill>
                  <a:latin typeface="Arial" panose="020B0604020202020204" pitchFamily="34" charset="0"/>
                  <a:cs typeface="Arial" panose="020B0604020202020204" pitchFamily="34" charset="0"/>
                </a:rPr>
                <a:t>can have more lung /ear </a:t>
              </a:r>
            </a:p>
            <a:p>
              <a:pPr algn="ctr" eaLnBrk="0" fontAlgn="base" hangingPunct="0">
                <a:spcBef>
                  <a:spcPct val="0"/>
                </a:spcBef>
                <a:spcAft>
                  <a:spcPct val="0"/>
                </a:spcAft>
                <a:defRPr/>
              </a:pPr>
              <a:r>
                <a:rPr lang="en-GB" sz="2000" dirty="0">
                  <a:solidFill>
                    <a:srgbClr val="FF0000"/>
                  </a:solidFill>
                  <a:latin typeface="Arial" panose="020B0604020202020204" pitchFamily="34" charset="0"/>
                  <a:cs typeface="Arial" panose="020B0604020202020204" pitchFamily="34" charset="0"/>
                </a:rPr>
                <a:t>infections and asthma </a:t>
              </a:r>
            </a:p>
            <a:p>
              <a:pPr algn="ctr" eaLnBrk="0" fontAlgn="base" hangingPunct="0">
                <a:spcBef>
                  <a:spcPct val="0"/>
                </a:spcBef>
                <a:spcAft>
                  <a:spcPct val="0"/>
                </a:spcAft>
                <a:defRPr/>
              </a:pPr>
              <a:r>
                <a:rPr lang="en-GB" sz="2000" dirty="0">
                  <a:solidFill>
                    <a:srgbClr val="FF0000"/>
                  </a:solidFill>
                  <a:latin typeface="Arial" panose="020B0604020202020204" pitchFamily="34" charset="0"/>
                  <a:cs typeface="Arial" panose="020B0604020202020204" pitchFamily="34" charset="0"/>
                </a:rPr>
                <a:t>attacks</a:t>
              </a:r>
            </a:p>
          </p:txBody>
        </p:sp>
      </p:grpSp>
      <p:pic>
        <p:nvPicPr>
          <p:cNvPr id="3994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17385">
            <a:off x="-305708" y="-11171"/>
            <a:ext cx="2085975"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563838"/>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7456" y="5477553"/>
            <a:ext cx="2616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3703074" y="6368700"/>
            <a:ext cx="2133600" cy="365125"/>
          </a:xfrm>
        </p:spPr>
        <p:txBody>
          <a:bodyPr/>
          <a:lstStyle/>
          <a:p>
            <a:pPr algn="ctr">
              <a:defRPr/>
            </a:pPr>
            <a:fld id="{A8F76611-849E-4464-81C2-82492C0F9D2E}" type="slidenum">
              <a:rPr lang="en-GB" altLang="en-US" smtClean="0"/>
              <a:pPr algn="ctr">
                <a:defRPr/>
              </a:pPr>
              <a:t>48</a:t>
            </a:fld>
            <a:endParaRPr lang="en-GB" altLang="en-US" dirty="0"/>
          </a:p>
        </p:txBody>
      </p:sp>
    </p:spTree>
    <p:custDataLst>
      <p:tags r:id="rId1"/>
    </p:custDataLst>
    <p:extLst>
      <p:ext uri="{BB962C8B-B14F-4D97-AF65-F5344CB8AC3E}">
        <p14:creationId xmlns:p14="http://schemas.microsoft.com/office/powerpoint/2010/main" val="34304649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97768"/>
            <a:ext cx="8229600" cy="1143000"/>
          </a:xfrm>
        </p:spPr>
        <p:txBody>
          <a:bodyPr/>
          <a:lstStyle/>
          <a:p>
            <a:r>
              <a:rPr lang="en-GB" sz="3200" b="0" dirty="0">
                <a:solidFill>
                  <a:schemeClr val="tx1"/>
                </a:solidFill>
                <a:latin typeface="Arial" panose="020B0604020202020204" pitchFamily="34" charset="0"/>
                <a:cs typeface="Arial" panose="020B0604020202020204" pitchFamily="34" charset="0"/>
              </a:rPr>
              <a:t>Last year </a:t>
            </a:r>
            <a:r>
              <a:rPr lang="en-GB" sz="3200" b="0" dirty="0" err="1">
                <a:solidFill>
                  <a:schemeClr val="tx1"/>
                </a:solidFill>
                <a:latin typeface="Arial" panose="020B0604020202020204" pitchFamily="34" charset="0"/>
                <a:cs typeface="Arial" panose="020B0604020202020204" pitchFamily="34" charset="0"/>
              </a:rPr>
              <a:t>Smokebuster</a:t>
            </a:r>
            <a:r>
              <a:rPr lang="en-GB" sz="3200" b="0" dirty="0">
                <a:solidFill>
                  <a:schemeClr val="tx1"/>
                </a:solidFill>
                <a:latin typeface="Arial" panose="020B0604020202020204" pitchFamily="34" charset="0"/>
                <a:cs typeface="Arial" panose="020B0604020202020204" pitchFamily="34" charset="0"/>
              </a:rPr>
              <a:t> members campaigned for a ban on smoking in cars </a:t>
            </a:r>
          </a:p>
        </p:txBody>
      </p:sp>
      <p:pic>
        <p:nvPicPr>
          <p:cNvPr id="1028" name="Picture 4" descr="Image result for smoking in ca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3199" y="1387834"/>
            <a:ext cx="4608583" cy="305361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rot="20710805">
            <a:off x="1101150" y="3158287"/>
            <a:ext cx="2995706" cy="247218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GB" sz="2800" b="1" dirty="0">
                <a:latin typeface="Arial" panose="020B0604020202020204" pitchFamily="34" charset="0"/>
                <a:cs typeface="Arial" panose="020B0604020202020204" pitchFamily="34" charset="0"/>
              </a:rPr>
              <a:t>We are waiting for this law to happen in </a:t>
            </a:r>
            <a:r>
              <a:rPr lang="en-GB" sz="2800" b="1" dirty="0" err="1">
                <a:latin typeface="Arial" panose="020B0604020202020204" pitchFamily="34" charset="0"/>
                <a:cs typeface="Arial" panose="020B0604020202020204" pitchFamily="34" charset="0"/>
              </a:rPr>
              <a:t>N.Ireland</a:t>
            </a:r>
            <a:endParaRPr lang="en-GB" sz="2800" b="1" dirty="0">
              <a:latin typeface="Arial" panose="020B0604020202020204" pitchFamily="34" charset="0"/>
              <a:cs typeface="Arial" panose="020B0604020202020204" pitchFamily="34" charset="0"/>
            </a:endParaRPr>
          </a:p>
        </p:txBody>
      </p:sp>
      <p:pic>
        <p:nvPicPr>
          <p:cNvPr id="1029" name="Picture 5"/>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614072">
            <a:off x="6918771" y="3411322"/>
            <a:ext cx="2060243" cy="2060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Explosion 1 6"/>
          <p:cNvSpPr/>
          <p:nvPr/>
        </p:nvSpPr>
        <p:spPr>
          <a:xfrm>
            <a:off x="171610" y="1196752"/>
            <a:ext cx="2816214" cy="2016224"/>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400" b="1" dirty="0"/>
              <a:t>Well done!</a:t>
            </a:r>
          </a:p>
        </p:txBody>
      </p:sp>
      <p:pic>
        <p:nvPicPr>
          <p:cNvPr id="3686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909" y="5661819"/>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3563888" y="6464142"/>
            <a:ext cx="2133600" cy="365125"/>
          </a:xfrm>
        </p:spPr>
        <p:txBody>
          <a:bodyPr/>
          <a:lstStyle/>
          <a:p>
            <a:pPr algn="ctr">
              <a:defRPr/>
            </a:pPr>
            <a:fld id="{A8F76611-849E-4464-81C2-82492C0F9D2E}" type="slidenum">
              <a:rPr lang="en-GB" altLang="en-US" smtClean="0"/>
              <a:pPr algn="ctr">
                <a:defRPr/>
              </a:pPr>
              <a:t>49</a:t>
            </a:fld>
            <a:endParaRPr lang="en-GB" altLang="en-US" dirty="0"/>
          </a:p>
        </p:txBody>
      </p:sp>
    </p:spTree>
    <p:custDataLst>
      <p:tags r:id="rId1"/>
    </p:custDataLst>
    <p:extLst>
      <p:ext uri="{BB962C8B-B14F-4D97-AF65-F5344CB8AC3E}">
        <p14:creationId xmlns:p14="http://schemas.microsoft.com/office/powerpoint/2010/main" val="1417289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http://pad3.whstatic.com/images/thumb/b/bc/Draw-Smoke-Step-3-Version-2.jpg/670px-Draw-Smoke-Step-3-Version-2.jpg"/>
          <p:cNvPicPr>
            <a:picLocks noChangeAspect="1" noChangeArrowheads="1"/>
          </p:cNvPicPr>
          <p:nvPr/>
        </p:nvPicPr>
        <p:blipFill>
          <a:blip r:embed="rId4">
            <a:extLst>
              <a:ext uri="{28A0092B-C50C-407E-A947-70E740481C1C}">
                <a14:useLocalDpi xmlns:a14="http://schemas.microsoft.com/office/drawing/2010/main" val="0"/>
              </a:ext>
            </a:extLst>
          </a:blip>
          <a:srcRect l="17416" r="19926"/>
          <a:stretch>
            <a:fillRect/>
          </a:stretch>
        </p:blipFill>
        <p:spPr bwMode="auto">
          <a:xfrm rot="1988433">
            <a:off x="5449888" y="584200"/>
            <a:ext cx="3275012"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1247775" y="0"/>
            <a:ext cx="2374900" cy="100806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12" name="Rectangle 11"/>
          <p:cNvSpPr/>
          <p:nvPr/>
        </p:nvSpPr>
        <p:spPr>
          <a:xfrm rot="20951233">
            <a:off x="710893" y="1487419"/>
            <a:ext cx="2492990" cy="1754326"/>
          </a:xfrm>
          <a:prstGeom prst="rect">
            <a:avLst/>
          </a:prstGeom>
          <a:noFill/>
        </p:spPr>
        <p:txBody>
          <a:bodyPr wrap="none">
            <a:spAutoFit/>
          </a:bodyPr>
          <a:lstStyle/>
          <a:p>
            <a:pPr algn="ctr" fontAlgn="base">
              <a:spcBef>
                <a:spcPct val="0"/>
              </a:spcBef>
              <a:spcAft>
                <a:spcPct val="0"/>
              </a:spcAft>
              <a:defRPr/>
            </a:pPr>
            <a:r>
              <a:rPr lang="en-US" sz="5400" dirty="0">
                <a:ln w="0"/>
                <a:solidFill>
                  <a:srgbClr val="FF0000"/>
                </a:solidFill>
                <a:effectLst>
                  <a:outerShdw blurRad="38100" dist="19050" dir="2700000" algn="tl" rotWithShape="0">
                    <a:prstClr val="black">
                      <a:alpha val="40000"/>
                    </a:prstClr>
                  </a:outerShdw>
                </a:effectLst>
                <a:latin typeface="Arial" pitchFamily="34" charset="0"/>
                <a:cs typeface="Arial" charset="0"/>
              </a:rPr>
              <a:t>Smoky </a:t>
            </a:r>
          </a:p>
          <a:p>
            <a:pPr algn="ctr" fontAlgn="base">
              <a:spcBef>
                <a:spcPct val="0"/>
              </a:spcBef>
              <a:spcAft>
                <a:spcPct val="0"/>
              </a:spcAft>
              <a:defRPr/>
            </a:pPr>
            <a:r>
              <a:rPr lang="en-US" sz="5400" dirty="0">
                <a:ln w="0"/>
                <a:solidFill>
                  <a:srgbClr val="FF0000"/>
                </a:solidFill>
                <a:effectLst>
                  <a:outerShdw blurRad="38100" dist="19050" dir="2700000" algn="tl" rotWithShape="0">
                    <a:prstClr val="black">
                      <a:alpha val="40000"/>
                    </a:prstClr>
                  </a:outerShdw>
                </a:effectLst>
                <a:latin typeface="Arial" pitchFamily="34" charset="0"/>
                <a:cs typeface="Arial" charset="0"/>
              </a:rPr>
              <a:t>Sam</a:t>
            </a:r>
          </a:p>
        </p:txBody>
      </p:sp>
      <p:pic>
        <p:nvPicPr>
          <p:cNvPr id="8197" name="Picture 7" descr="http://gazetatribuna.com/wp-content/uploads/2015/06/cc1.jpg"/>
          <p:cNvPicPr>
            <a:picLocks noChangeAspect="1" noChangeArrowheads="1"/>
          </p:cNvPicPr>
          <p:nvPr/>
        </p:nvPicPr>
        <p:blipFill>
          <a:blip r:embed="rId5">
            <a:extLst>
              <a:ext uri="{28A0092B-C50C-407E-A947-70E740481C1C}">
                <a14:useLocalDpi xmlns:a14="http://schemas.microsoft.com/office/drawing/2010/main" val="0"/>
              </a:ext>
            </a:extLst>
          </a:blip>
          <a:srcRect l="12405" t="6937" r="34357" b="39850"/>
          <a:stretch>
            <a:fillRect/>
          </a:stretch>
        </p:blipFill>
        <p:spPr bwMode="auto">
          <a:xfrm>
            <a:off x="5435600" y="4514850"/>
            <a:ext cx="68738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8463" y="28575"/>
            <a:ext cx="3267075" cy="680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3" y="5597848"/>
            <a:ext cx="161607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a:xfrm>
            <a:off x="3505200" y="6374201"/>
            <a:ext cx="2133600" cy="365125"/>
          </a:xfrm>
        </p:spPr>
        <p:txBody>
          <a:bodyPr/>
          <a:lstStyle/>
          <a:p>
            <a:pPr algn="ctr">
              <a:defRPr/>
            </a:pPr>
            <a:fld id="{4960DE06-6860-4B12-90FD-3DC12C2558A5}" type="slidenum">
              <a:rPr lang="en-GB" altLang="en-US" smtClean="0"/>
              <a:pPr algn="ctr">
                <a:defRPr/>
              </a:pPr>
              <a:t>5</a:t>
            </a:fld>
            <a:endParaRPr lang="en-GB" altLang="en-US" dirty="0"/>
          </a:p>
        </p:txBody>
      </p:sp>
    </p:spTree>
    <p:custDataLst>
      <p:tags r:id="rId1"/>
    </p:custDataLst>
    <p:extLst>
      <p:ext uri="{BB962C8B-B14F-4D97-AF65-F5344CB8AC3E}">
        <p14:creationId xmlns:p14="http://schemas.microsoft.com/office/powerpoint/2010/main" val="31879114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6" descr="https://upload.wikimedia.org/wikipedia/commons/thumb/d/d9/Northern_Ireland_outline_in_blue.svg/2000px-Northern_Ireland_outline_in_blue.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6322">
            <a:off x="732390" y="1649517"/>
            <a:ext cx="5705416" cy="435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4" descr="V:\Folder Level 1\Main Site Cancer Prevention\Library Schools\Primary\School Programmes\Yr 6&amp;7 Smokebusters\Joannes Handover Smokebusters 2015-2016\Handover\SMOKEBUSTERS 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9464">
            <a:off x="3385804" y="1950460"/>
            <a:ext cx="124460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4" descr="V:\Folder Level 1\Main Site Cancer Prevention\Library Schools\Primary\School Programmes\Yr 6&amp;7 Smokebusters\Joannes Handover Smokebusters 2015-2016\Handover\SMOKEBUSTERS 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9464">
            <a:off x="4679827" y="4057518"/>
            <a:ext cx="124460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bwMode="auto">
          <a:xfrm>
            <a:off x="179512" y="274555"/>
            <a:ext cx="8567738" cy="156966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r>
              <a:rPr lang="en-GB" altLang="en-US" sz="3200" dirty="0">
                <a:latin typeface="Arial" charset="0"/>
                <a:cs typeface="Arial" charset="0"/>
              </a:rPr>
              <a:t>This year you will ask the Health Minister to set a date in </a:t>
            </a:r>
            <a:r>
              <a:rPr lang="en-GB" altLang="en-US" sz="3200" dirty="0" smtClean="0">
                <a:latin typeface="Arial" charset="0"/>
                <a:cs typeface="Arial" charset="0"/>
              </a:rPr>
              <a:t>2018 </a:t>
            </a:r>
            <a:r>
              <a:rPr lang="en-GB" altLang="en-US" sz="3200" dirty="0">
                <a:latin typeface="Arial" charset="0"/>
                <a:cs typeface="Arial" charset="0"/>
              </a:rPr>
              <a:t>for the ban on smoking in cars. </a:t>
            </a:r>
          </a:p>
        </p:txBody>
      </p:sp>
      <p:pic>
        <p:nvPicPr>
          <p:cNvPr id="40968" name="Picture 4" descr="V:\Folder Level 1\Main Site Cancer Prevention\Library Schools\Primary\School Programmes\Yr 6&amp;7 Smokebusters\Joannes Handover Smokebusters 2015-2016\Handover\SMOKEBUSTERS 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9464">
            <a:off x="2028354" y="2958819"/>
            <a:ext cx="12446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4" descr="V:\Folder Level 1\Main Site Cancer Prevention\Library Schools\Primary\School Programmes\Yr 6&amp;7 Smokebusters\Joannes Handover Smokebusters 2015-2016\Handover\SMOKEBUSTERS 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09464">
            <a:off x="1417984" y="4358187"/>
            <a:ext cx="12446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0" name="TextBox 7"/>
          <p:cNvSpPr txBox="1">
            <a:spLocks noChangeArrowheads="1"/>
          </p:cNvSpPr>
          <p:nvPr/>
        </p:nvSpPr>
        <p:spPr bwMode="auto">
          <a:xfrm>
            <a:off x="6259662" y="1638366"/>
            <a:ext cx="28067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fontAlgn="base">
              <a:spcBef>
                <a:spcPct val="0"/>
              </a:spcBef>
              <a:spcAft>
                <a:spcPct val="0"/>
              </a:spcAft>
              <a:buFontTx/>
              <a:buNone/>
            </a:pPr>
            <a:r>
              <a:rPr lang="en-GB" altLang="en-US" sz="3200" dirty="0">
                <a:solidFill>
                  <a:srgbClr val="00B050"/>
                </a:solidFill>
                <a:cs typeface="Arial" charset="0"/>
              </a:rPr>
              <a:t>In Mission 4 we will </a:t>
            </a:r>
          </a:p>
          <a:p>
            <a:pPr algn="ctr" fontAlgn="base">
              <a:spcBef>
                <a:spcPct val="0"/>
              </a:spcBef>
              <a:spcAft>
                <a:spcPct val="0"/>
              </a:spcAft>
              <a:buFontTx/>
              <a:buNone/>
            </a:pPr>
            <a:r>
              <a:rPr lang="en-GB" altLang="en-US" sz="3200" dirty="0">
                <a:solidFill>
                  <a:srgbClr val="00B050"/>
                </a:solidFill>
                <a:cs typeface="Arial" charset="0"/>
              </a:rPr>
              <a:t>give you information about how you will do this</a:t>
            </a:r>
          </a:p>
        </p:txBody>
      </p:sp>
      <p:pic>
        <p:nvPicPr>
          <p:cNvPr id="378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456" y="5602287"/>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3601544" y="6360318"/>
            <a:ext cx="2133600" cy="365125"/>
          </a:xfrm>
        </p:spPr>
        <p:txBody>
          <a:bodyPr/>
          <a:lstStyle/>
          <a:p>
            <a:pPr algn="ctr">
              <a:defRPr/>
            </a:pPr>
            <a:fld id="{A8F76611-849E-4464-81C2-82492C0F9D2E}" type="slidenum">
              <a:rPr lang="en-GB" altLang="en-US" smtClean="0"/>
              <a:pPr algn="ctr">
                <a:defRPr/>
              </a:pPr>
              <a:t>50</a:t>
            </a:fld>
            <a:endParaRPr lang="en-GB" altLang="en-US" dirty="0"/>
          </a:p>
        </p:txBody>
      </p:sp>
    </p:spTree>
    <p:custDataLst>
      <p:tags r:id="rId1"/>
    </p:custDataLst>
    <p:extLst>
      <p:ext uri="{BB962C8B-B14F-4D97-AF65-F5344CB8AC3E}">
        <p14:creationId xmlns:p14="http://schemas.microsoft.com/office/powerpoint/2010/main" val="33839689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3" descr="http://www.myfreetextures.com/wp-content/uploads/2014/10/book6.jpg"/>
          <p:cNvPicPr>
            <a:picLocks noChangeAspect="1" noChangeArrowheads="1"/>
          </p:cNvPicPr>
          <p:nvPr/>
        </p:nvPicPr>
        <p:blipFill>
          <a:blip r:embed="rId4">
            <a:extLst>
              <a:ext uri="{28A0092B-C50C-407E-A947-70E740481C1C}">
                <a14:useLocalDpi xmlns:a14="http://schemas.microsoft.com/office/drawing/2010/main" val="0"/>
              </a:ext>
            </a:extLst>
          </a:blip>
          <a:srcRect b="40649"/>
          <a:stretch>
            <a:fillRect/>
          </a:stretch>
        </p:blipFill>
        <p:spPr bwMode="auto">
          <a:xfrm>
            <a:off x="9525" y="-20638"/>
            <a:ext cx="9134475"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itle 3"/>
          <p:cNvSpPr>
            <a:spLocks noGrp="1"/>
          </p:cNvSpPr>
          <p:nvPr>
            <p:ph type="ctrTitle"/>
          </p:nvPr>
        </p:nvSpPr>
        <p:spPr>
          <a:xfrm>
            <a:off x="2619375" y="908050"/>
            <a:ext cx="5984875" cy="1008063"/>
          </a:xfrm>
        </p:spPr>
        <p:txBody>
          <a:bodyPr anchor="t"/>
          <a:lstStyle/>
          <a:p>
            <a:r>
              <a:rPr lang="en-GB" altLang="en-US" sz="7200">
                <a:latin typeface="Arial" charset="0"/>
                <a:cs typeface="Arial" charset="0"/>
              </a:rPr>
              <a:t>Mission 4</a:t>
            </a:r>
            <a:r>
              <a:rPr lang="en-GB" altLang="en-US"/>
              <a:t/>
            </a:r>
            <a:br>
              <a:rPr lang="en-GB" altLang="en-US"/>
            </a:br>
            <a:endParaRPr lang="en-GB" altLang="en-US"/>
          </a:p>
        </p:txBody>
      </p:sp>
      <p:sp>
        <p:nvSpPr>
          <p:cNvPr id="65541" name="Title 3"/>
          <p:cNvSpPr txBox="1">
            <a:spLocks/>
          </p:cNvSpPr>
          <p:nvPr/>
        </p:nvSpPr>
        <p:spPr bwMode="auto">
          <a:xfrm>
            <a:off x="1403648" y="2400300"/>
            <a:ext cx="773400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spcBef>
                <a:spcPct val="20000"/>
              </a:spcBef>
              <a:buFont typeface="Arial" charset="0"/>
              <a:buChar char="•"/>
              <a:defRPr sz="2000">
                <a:solidFill>
                  <a:schemeClr val="tx1"/>
                </a:solidFill>
                <a:latin typeface="Arial" charset="0"/>
              </a:defRPr>
            </a:lvl1pPr>
            <a:lvl2pPr marL="742950" indent="-285750">
              <a:spcBef>
                <a:spcPct val="20000"/>
              </a:spcBef>
              <a:buFont typeface="Arial" charset="0"/>
              <a:buChar char="–"/>
              <a:defRPr sz="2000">
                <a:solidFill>
                  <a:schemeClr val="tx1"/>
                </a:solidFill>
                <a:latin typeface="Arial" charset="0"/>
              </a:defRPr>
            </a:lvl2pPr>
            <a:lvl3pPr marL="1143000" indent="-228600">
              <a:spcBef>
                <a:spcPct val="20000"/>
              </a:spcBef>
              <a:buFont typeface="Arial" charset="0"/>
              <a:buChar char="•"/>
              <a:defRPr sz="20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eaLnBrk="0" fontAlgn="base" hangingPunct="0">
              <a:spcBef>
                <a:spcPct val="0"/>
              </a:spcBef>
              <a:spcAft>
                <a:spcPct val="0"/>
              </a:spcAft>
              <a:buFont typeface="Wingdings" pitchFamily="2" charset="2"/>
              <a:buChar char="ü"/>
              <a:defRPr/>
            </a:pPr>
            <a:r>
              <a:rPr lang="en-GB" altLang="en-US" sz="3600" b="1" dirty="0">
                <a:solidFill>
                  <a:srgbClr val="0099CC"/>
                </a:solidFill>
                <a:cs typeface="Arial" charset="0"/>
              </a:rPr>
              <a:t>Take Action</a:t>
            </a:r>
          </a:p>
          <a:p>
            <a:pPr marL="0" indent="0" algn="ctr" eaLnBrk="0" fontAlgn="base" hangingPunct="0">
              <a:spcBef>
                <a:spcPct val="0"/>
              </a:spcBef>
              <a:spcAft>
                <a:spcPct val="0"/>
              </a:spcAft>
              <a:buNone/>
              <a:defRPr/>
            </a:pPr>
            <a:r>
              <a:rPr lang="en-GB" altLang="en-US" sz="3200" dirty="0">
                <a:cs typeface="Arial" charset="0"/>
              </a:rPr>
              <a:t>We want you to campaign and ask our Health Minister and our Assembly members to set a date in </a:t>
            </a:r>
            <a:r>
              <a:rPr lang="en-GB" altLang="en-US" sz="3200" dirty="0" smtClean="0">
                <a:cs typeface="Arial" charset="0"/>
              </a:rPr>
              <a:t>2018 for </a:t>
            </a:r>
            <a:r>
              <a:rPr lang="en-GB" altLang="en-US" sz="3200" dirty="0">
                <a:cs typeface="Arial" charset="0"/>
              </a:rPr>
              <a:t>the ban on smoking in cars</a:t>
            </a:r>
          </a:p>
          <a:p>
            <a:pPr marL="0" indent="0" algn="ctr" eaLnBrk="0" fontAlgn="base" hangingPunct="0">
              <a:spcBef>
                <a:spcPct val="0"/>
              </a:spcBef>
              <a:spcAft>
                <a:spcPct val="0"/>
              </a:spcAft>
              <a:buNone/>
              <a:defRPr/>
            </a:pPr>
            <a:endParaRPr lang="en-GB" altLang="en-US" sz="3200" dirty="0">
              <a:cs typeface="Arial" charset="0"/>
            </a:endParaRPr>
          </a:p>
          <a:p>
            <a:pPr marL="0" indent="0" algn="ctr" eaLnBrk="0" fontAlgn="base" hangingPunct="0">
              <a:spcBef>
                <a:spcPct val="0"/>
              </a:spcBef>
              <a:spcAft>
                <a:spcPct val="0"/>
              </a:spcAft>
              <a:buFont typeface="Arial" charset="0"/>
              <a:buNone/>
              <a:defRPr/>
            </a:pPr>
            <a:endParaRPr lang="en-GB" sz="3200" dirty="0">
              <a:solidFill>
                <a:srgbClr val="0099CC"/>
              </a:solidFill>
              <a:cs typeface="Arial" charset="0"/>
            </a:endParaRPr>
          </a:p>
          <a:p>
            <a:pPr marL="0" indent="0" algn="ctr" eaLnBrk="0" fontAlgn="base" hangingPunct="0">
              <a:spcBef>
                <a:spcPct val="0"/>
              </a:spcBef>
              <a:spcAft>
                <a:spcPct val="0"/>
              </a:spcAft>
              <a:buFont typeface="Arial" charset="0"/>
              <a:buNone/>
              <a:defRPr/>
            </a:pPr>
            <a:endParaRPr lang="en-GB" altLang="en-US" sz="4800" b="1" dirty="0">
              <a:solidFill>
                <a:srgbClr val="0099CC"/>
              </a:solidFill>
              <a:cs typeface="Arial" charset="0"/>
            </a:endParaRPr>
          </a:p>
        </p:txBody>
      </p:sp>
      <p:pic>
        <p:nvPicPr>
          <p:cNvPr id="75781" name="Picture 8"/>
          <p:cNvPicPr>
            <a:picLocks noChangeAspect="1" noChangeArrowheads="1"/>
          </p:cNvPicPr>
          <p:nvPr/>
        </p:nvPicPr>
        <p:blipFill>
          <a:blip r:embed="rId5">
            <a:extLst>
              <a:ext uri="{28A0092B-C50C-407E-A947-70E740481C1C}">
                <a14:useLocalDpi xmlns:a14="http://schemas.microsoft.com/office/drawing/2010/main" val="0"/>
              </a:ext>
            </a:extLst>
          </a:blip>
          <a:srcRect l="4701" t="14735" r="58737" b="18555"/>
          <a:stretch>
            <a:fillRect/>
          </a:stretch>
        </p:blipFill>
        <p:spPr bwMode="auto">
          <a:xfrm>
            <a:off x="1835150" y="71438"/>
            <a:ext cx="1728788" cy="1773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92" y="5417685"/>
            <a:ext cx="2616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842" y="5417685"/>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9863467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3635896" y="6396052"/>
            <a:ext cx="2133600" cy="365125"/>
          </a:xfrm>
        </p:spPr>
        <p:txBody>
          <a:bodyPr/>
          <a:lstStyle/>
          <a:p>
            <a:pPr algn="ctr">
              <a:defRPr/>
            </a:pPr>
            <a:fld id="{4960DE06-6860-4B12-90FD-3DC12C2558A5}" type="slidenum">
              <a:rPr lang="en-GB" altLang="en-US" smtClean="0"/>
              <a:pPr algn="ctr">
                <a:defRPr/>
              </a:pPr>
              <a:t>52</a:t>
            </a:fld>
            <a:endParaRPr lang="en-GB" altLang="en-US" dirty="0"/>
          </a:p>
        </p:txBody>
      </p:sp>
      <p:sp>
        <p:nvSpPr>
          <p:cNvPr id="6" name="Explosion 1 5"/>
          <p:cNvSpPr/>
          <p:nvPr/>
        </p:nvSpPr>
        <p:spPr>
          <a:xfrm>
            <a:off x="114235" y="476672"/>
            <a:ext cx="4104456" cy="4536504"/>
          </a:xfrm>
          <a:prstGeom prst="irregularSeal1">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r>
              <a:rPr lang="en-GB" sz="2000" b="1" dirty="0">
                <a:solidFill>
                  <a:schemeClr val="tx1"/>
                </a:solidFill>
                <a:latin typeface="Arial" panose="020B0604020202020204" pitchFamily="34" charset="0"/>
                <a:cs typeface="Arial" panose="020B0604020202020204" pitchFamily="34" charset="0"/>
              </a:rPr>
              <a:t>Remember we need to:</a:t>
            </a:r>
          </a:p>
          <a:p>
            <a:pPr algn="ctr"/>
            <a:r>
              <a:rPr lang="en-GB" sz="2000" dirty="0">
                <a:latin typeface="Arial" panose="020B0604020202020204" pitchFamily="34" charset="0"/>
                <a:cs typeface="Arial" panose="020B0604020202020204" pitchFamily="34" charset="0"/>
              </a:rPr>
              <a:t>Campaign for a tobacco-free Northern Ireland</a:t>
            </a:r>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5591190"/>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491858">
            <a:off x="3305652" y="3269242"/>
            <a:ext cx="1289607" cy="72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7070" t="17129" r="42346" b="14455"/>
          <a:stretch/>
        </p:blipFill>
        <p:spPr bwMode="auto">
          <a:xfrm>
            <a:off x="4416951" y="0"/>
            <a:ext cx="4727049" cy="5510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2635655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Callout 5"/>
          <p:cNvSpPr/>
          <p:nvPr/>
        </p:nvSpPr>
        <p:spPr>
          <a:xfrm rot="1144752">
            <a:off x="5823979" y="962670"/>
            <a:ext cx="3095625" cy="1584325"/>
          </a:xfrm>
          <a:prstGeom prst="wedgeEllipseCallout">
            <a:avLst>
              <a:gd name="adj1" fmla="val -24697"/>
              <a:gd name="adj2" fmla="val 90824"/>
            </a:avLst>
          </a:prstGeom>
          <a:ln w="38100"/>
        </p:spPr>
        <p:style>
          <a:lnRef idx="2">
            <a:schemeClr val="accent4"/>
          </a:lnRef>
          <a:fillRef idx="1">
            <a:schemeClr val="lt1"/>
          </a:fillRef>
          <a:effectRef idx="0">
            <a:schemeClr val="accent4"/>
          </a:effectRef>
          <a:fontRef idx="minor">
            <a:schemeClr val="dk1"/>
          </a:fontRef>
        </p:style>
        <p:txBody>
          <a:bodyPr wrap="none" anchor="ctr"/>
          <a:lstStyle/>
          <a:p>
            <a:pPr algn="ctr" eaLnBrk="0" fontAlgn="base" hangingPunct="0">
              <a:spcBef>
                <a:spcPct val="0"/>
              </a:spcBef>
              <a:spcAft>
                <a:spcPct val="0"/>
              </a:spcAft>
              <a:defRPr/>
            </a:pPr>
            <a:endParaRPr lang="en-GB" altLang="en-US" sz="2400" dirty="0">
              <a:solidFill>
                <a:prstClr val="black"/>
              </a:solidFill>
              <a:latin typeface="Arial" charset="0"/>
            </a:endParaRPr>
          </a:p>
          <a:p>
            <a:pPr algn="ctr" eaLnBrk="0" fontAlgn="base" hangingPunct="0">
              <a:spcBef>
                <a:spcPct val="0"/>
              </a:spcBef>
              <a:spcAft>
                <a:spcPct val="0"/>
              </a:spcAft>
              <a:defRPr/>
            </a:pPr>
            <a:r>
              <a:rPr lang="en-GB" altLang="en-US" sz="2400" dirty="0">
                <a:solidFill>
                  <a:prstClr val="black"/>
                </a:solidFill>
                <a:latin typeface="Arial" charset="0"/>
              </a:rPr>
              <a:t>You are </a:t>
            </a:r>
          </a:p>
          <a:p>
            <a:pPr algn="ctr" eaLnBrk="0" fontAlgn="base" hangingPunct="0">
              <a:spcBef>
                <a:spcPct val="0"/>
              </a:spcBef>
              <a:spcAft>
                <a:spcPct val="0"/>
              </a:spcAft>
              <a:defRPr/>
            </a:pPr>
            <a:r>
              <a:rPr lang="en-GB" altLang="en-US" sz="2400" dirty="0">
                <a:solidFill>
                  <a:prstClr val="black"/>
                </a:solidFill>
                <a:latin typeface="Arial" charset="0"/>
              </a:rPr>
              <a:t>all very </a:t>
            </a:r>
          </a:p>
          <a:p>
            <a:pPr algn="ctr" eaLnBrk="0" fontAlgn="base" hangingPunct="0">
              <a:spcBef>
                <a:spcPct val="0"/>
              </a:spcBef>
              <a:spcAft>
                <a:spcPct val="0"/>
              </a:spcAft>
              <a:defRPr/>
            </a:pPr>
            <a:r>
              <a:rPr lang="en-GB" altLang="en-US" sz="2400" dirty="0">
                <a:solidFill>
                  <a:prstClr val="black"/>
                </a:solidFill>
                <a:latin typeface="Arial" charset="0"/>
              </a:rPr>
              <a:t>important</a:t>
            </a:r>
          </a:p>
          <a:p>
            <a:pPr eaLnBrk="0" fontAlgn="base" hangingPunct="0">
              <a:spcBef>
                <a:spcPct val="0"/>
              </a:spcBef>
              <a:spcAft>
                <a:spcPct val="0"/>
              </a:spcAft>
              <a:defRPr/>
            </a:pPr>
            <a:endParaRPr lang="en-GB" altLang="en-US" dirty="0">
              <a:solidFill>
                <a:prstClr val="black"/>
              </a:solidFill>
              <a:latin typeface="Arial" charset="0"/>
            </a:endParaRPr>
          </a:p>
        </p:txBody>
      </p:sp>
      <p:sp>
        <p:nvSpPr>
          <p:cNvPr id="76805" name="Title 1"/>
          <p:cNvSpPr>
            <a:spLocks noGrp="1"/>
          </p:cNvSpPr>
          <p:nvPr>
            <p:ph type="title"/>
          </p:nvPr>
        </p:nvSpPr>
        <p:spPr>
          <a:xfrm rot="21437335">
            <a:off x="227013" y="149225"/>
            <a:ext cx="5113337" cy="1143000"/>
          </a:xfrm>
        </p:spPr>
        <p:txBody>
          <a:bodyPr/>
          <a:lstStyle/>
          <a:p>
            <a:r>
              <a:rPr lang="en-GB" altLang="en-US" sz="6600"/>
              <a:t>We need you!</a:t>
            </a:r>
          </a:p>
        </p:txBody>
      </p:sp>
      <p:pic>
        <p:nvPicPr>
          <p:cNvPr id="76807" name="Picture 5"/>
          <p:cNvPicPr>
            <a:picLocks noChangeAspect="1" noChangeArrowheads="1"/>
          </p:cNvPicPr>
          <p:nvPr/>
        </p:nvPicPr>
        <p:blipFill>
          <a:blip r:embed="rId4">
            <a:extLst>
              <a:ext uri="{28A0092B-C50C-407E-A947-70E740481C1C}">
                <a14:useLocalDpi xmlns:a14="http://schemas.microsoft.com/office/drawing/2010/main" val="0"/>
              </a:ext>
            </a:extLst>
          </a:blip>
          <a:srcRect l="28424" t="21909" r="30379" b="15807"/>
          <a:stretch>
            <a:fillRect/>
          </a:stretch>
        </p:blipFill>
        <p:spPr bwMode="auto">
          <a:xfrm rot="1387748">
            <a:off x="1651000" y="2336800"/>
            <a:ext cx="6130925" cy="521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11" y="5517232"/>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a:xfrm>
            <a:off x="3275856" y="6492875"/>
            <a:ext cx="2133600" cy="365125"/>
          </a:xfrm>
        </p:spPr>
        <p:txBody>
          <a:bodyPr/>
          <a:lstStyle/>
          <a:p>
            <a:pPr algn="ctr">
              <a:defRPr/>
            </a:pPr>
            <a:fld id="{4960DE06-6860-4B12-90FD-3DC12C2558A5}" type="slidenum">
              <a:rPr lang="en-GB" altLang="en-US" smtClean="0"/>
              <a:pPr algn="ctr">
                <a:defRPr/>
              </a:pPr>
              <a:t>53</a:t>
            </a:fld>
            <a:endParaRPr lang="en-GB" altLang="en-US" dirty="0"/>
          </a:p>
        </p:txBody>
      </p:sp>
    </p:spTree>
    <p:custDataLst>
      <p:tags r:id="rId1"/>
    </p:custDataLst>
    <p:extLst>
      <p:ext uri="{BB962C8B-B14F-4D97-AF65-F5344CB8AC3E}">
        <p14:creationId xmlns:p14="http://schemas.microsoft.com/office/powerpoint/2010/main" val="15797420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7" name="Title 1"/>
          <p:cNvSpPr>
            <a:spLocks noGrp="1"/>
          </p:cNvSpPr>
          <p:nvPr>
            <p:ph type="title"/>
          </p:nvPr>
        </p:nvSpPr>
        <p:spPr>
          <a:xfrm>
            <a:off x="-12467" y="23581"/>
            <a:ext cx="9156467" cy="1393825"/>
          </a:xfrm>
          <a:prstGeom prst="roundRect">
            <a:avLst>
              <a:gd name="adj" fmla="val 16667"/>
            </a:avLst>
          </a:prstGeom>
          <a:extLst>
            <a:ext uri="{91240B29-F687-4F45-9708-019B960494DF}">
              <a14:hiddenLine xmlns:a14="http://schemas.microsoft.com/office/drawing/2010/main" w="57150">
                <a:solidFill>
                  <a:srgbClr val="000000"/>
                </a:solidFill>
                <a:miter lim="800000"/>
                <a:headEnd/>
                <a:tailEnd/>
              </a14:hiddenLine>
            </a:ext>
          </a:extLst>
        </p:spPr>
        <p:txBody>
          <a:bodyPr/>
          <a:lstStyle/>
          <a:p>
            <a:r>
              <a:rPr lang="en-GB" altLang="en-US" sz="3200" dirty="0">
                <a:solidFill>
                  <a:srgbClr val="0070C0"/>
                </a:solidFill>
                <a:latin typeface="Arial" charset="0"/>
                <a:cs typeface="Arial" charset="0"/>
              </a:rPr>
              <a:t>The ban on smoking in cars carrying young children has not happened yet </a:t>
            </a:r>
            <a:br>
              <a:rPr lang="en-GB" altLang="en-US" sz="3200" dirty="0">
                <a:solidFill>
                  <a:srgbClr val="0070C0"/>
                </a:solidFill>
                <a:latin typeface="Arial" charset="0"/>
                <a:cs typeface="Arial" charset="0"/>
              </a:rPr>
            </a:br>
            <a:r>
              <a:rPr lang="en-GB" altLang="en-US" sz="3200" dirty="0">
                <a:solidFill>
                  <a:srgbClr val="0070C0"/>
                </a:solidFill>
                <a:latin typeface="Arial" charset="0"/>
                <a:cs typeface="Arial" charset="0"/>
              </a:rPr>
              <a:t>within Northern Ireland </a:t>
            </a:r>
          </a:p>
        </p:txBody>
      </p:sp>
      <p:sp>
        <p:nvSpPr>
          <p:cNvPr id="80907" name="Slide Number Placeholder 3"/>
          <p:cNvSpPr>
            <a:spLocks noGrp="1"/>
          </p:cNvSpPr>
          <p:nvPr>
            <p:ph type="sldNum" sz="quarter" idx="12"/>
          </p:nvPr>
        </p:nvSpPr>
        <p:spPr bwMode="auto">
          <a:xfrm>
            <a:off x="3501483" y="6346786"/>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7ADB065A-352B-48B5-8AA1-6986E79C88B4}" type="slidenum">
              <a:rPr lang="en-GB" altLang="en-US" smtClean="0">
                <a:solidFill>
                  <a:srgbClr val="898989"/>
                </a:solidFill>
                <a:latin typeface="Calibri" pitchFamily="34" charset="0"/>
              </a:rPr>
              <a:pPr algn="ctr" eaLnBrk="1" hangingPunct="1">
                <a:defRPr/>
              </a:pPr>
              <a:t>54</a:t>
            </a:fld>
            <a:endParaRPr lang="en-GB" altLang="en-US" dirty="0">
              <a:solidFill>
                <a:srgbClr val="898989"/>
              </a:solidFill>
              <a:latin typeface="Calibri" pitchFamily="34" charset="0"/>
            </a:endParaRPr>
          </a:p>
        </p:txBody>
      </p:sp>
      <p:sp>
        <p:nvSpPr>
          <p:cNvPr id="2" name="Flowchart: Alternate Process 1"/>
          <p:cNvSpPr/>
          <p:nvPr/>
        </p:nvSpPr>
        <p:spPr>
          <a:xfrm>
            <a:off x="611560" y="1466246"/>
            <a:ext cx="3600400" cy="3927619"/>
          </a:xfrm>
          <a:prstGeom prst="flowChartAlternateProcess">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GB" sz="2800" dirty="0">
                <a:latin typeface="Arial" panose="020B0604020202020204" pitchFamily="34" charset="0"/>
                <a:cs typeface="Arial" panose="020B0604020202020204" pitchFamily="34" charset="0"/>
              </a:rPr>
              <a:t>We need your help to ask our Health Minister to set a date in 2017 for the ban on smoking in cars </a:t>
            </a:r>
          </a:p>
        </p:txBody>
      </p:sp>
      <p:sp>
        <p:nvSpPr>
          <p:cNvPr id="4" name="Flowchart: Alternate Process 3"/>
          <p:cNvSpPr/>
          <p:nvPr/>
        </p:nvSpPr>
        <p:spPr>
          <a:xfrm>
            <a:off x="4763854" y="1700808"/>
            <a:ext cx="3965249" cy="1583481"/>
          </a:xfrm>
          <a:prstGeom prst="flowChartAlternateProcess">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GB" sz="2800" dirty="0">
                <a:latin typeface="Arial" panose="020B0604020202020204" pitchFamily="34" charset="0"/>
                <a:cs typeface="Arial" panose="020B0604020202020204" pitchFamily="34" charset="0"/>
              </a:rPr>
              <a:t>You need to protect yourselves from second-hand smoke </a:t>
            </a:r>
          </a:p>
        </p:txBody>
      </p:sp>
      <p:pic>
        <p:nvPicPr>
          <p:cNvPr id="9" name="Picture 4" descr="Image result for smoking in ca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5083" y="3501008"/>
            <a:ext cx="3262206" cy="20536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614072">
            <a:off x="7418386" y="4440236"/>
            <a:ext cx="1173498" cy="1173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4" descr="https://svn.apache.org/repos/asf/openoffice/symphony/trunk/main/extras/source/gallery/environment/Pollution-Car.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435129">
            <a:off x="3089325" y="4721435"/>
            <a:ext cx="2430646" cy="979810"/>
          </a:xfrm>
          <a:prstGeom prst="rect">
            <a:avLst/>
          </a:prstGeom>
          <a:noFill/>
          <a:ln>
            <a:noFill/>
          </a:ln>
          <a:scene3d>
            <a:camera prst="orthographicFront">
              <a:rot lat="0" lon="0" rev="21299999"/>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504" y="5530302"/>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2764386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51420" y="3282823"/>
            <a:ext cx="3391057" cy="2265172"/>
          </a:xfrm>
          <a:prstGeom prst="roundRect">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anchor="ctr"/>
          <a:lstStyle/>
          <a:p>
            <a:pPr algn="ctr" defTabSz="1200150" eaLnBrk="0" hangingPunct="0">
              <a:lnSpc>
                <a:spcPct val="90000"/>
              </a:lnSpc>
              <a:spcAft>
                <a:spcPct val="35000"/>
              </a:spcAft>
              <a:defRPr/>
            </a:pPr>
            <a:r>
              <a:rPr lang="en-GB" sz="2800" dirty="0">
                <a:solidFill>
                  <a:schemeClr val="tx1"/>
                </a:solidFill>
                <a:latin typeface="Arial" panose="020B0604020202020204" pitchFamily="34" charset="0"/>
                <a:cs typeface="Arial" panose="020B0604020202020204" pitchFamily="34" charset="0"/>
              </a:rPr>
              <a:t> </a:t>
            </a:r>
            <a:r>
              <a:rPr lang="en-GB" sz="2800" dirty="0" err="1">
                <a:solidFill>
                  <a:schemeClr val="tx1"/>
                </a:solidFill>
                <a:latin typeface="Arial" panose="020B0604020202020204" pitchFamily="34" charset="0"/>
                <a:cs typeface="Arial" panose="020B0604020202020204" pitchFamily="34" charset="0"/>
              </a:rPr>
              <a:t>Smokebuster</a:t>
            </a:r>
            <a:r>
              <a:rPr lang="en-GB" sz="2800" dirty="0">
                <a:solidFill>
                  <a:schemeClr val="tx1"/>
                </a:solidFill>
                <a:latin typeface="Arial" panose="020B0604020202020204" pitchFamily="34" charset="0"/>
                <a:cs typeface="Arial" panose="020B0604020202020204" pitchFamily="34" charset="0"/>
              </a:rPr>
              <a:t> clubs in Northern Ireland will sign the petition </a:t>
            </a:r>
          </a:p>
        </p:txBody>
      </p:sp>
      <p:pic>
        <p:nvPicPr>
          <p:cNvPr id="7885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4674">
            <a:off x="69373" y="377276"/>
            <a:ext cx="4431849" cy="4978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854" name="Rectangle 1"/>
          <p:cNvSpPr>
            <a:spLocks noChangeArrowheads="1"/>
          </p:cNvSpPr>
          <p:nvPr/>
        </p:nvSpPr>
        <p:spPr bwMode="auto">
          <a:xfrm rot="-736235">
            <a:off x="1192937" y="2945319"/>
            <a:ext cx="3095625" cy="20159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500" dirty="0">
                <a:solidFill>
                  <a:srgbClr val="000000"/>
                </a:solidFill>
              </a:rPr>
              <a:t>A formal message written to someone in charge asking for the law to be changed</a:t>
            </a:r>
          </a:p>
        </p:txBody>
      </p:sp>
      <p:sp>
        <p:nvSpPr>
          <p:cNvPr id="78856" name="Rectangle 1"/>
          <p:cNvSpPr>
            <a:spLocks noChangeArrowheads="1"/>
          </p:cNvSpPr>
          <p:nvPr/>
        </p:nvSpPr>
        <p:spPr bwMode="auto">
          <a:xfrm rot="-736235">
            <a:off x="851497" y="2499854"/>
            <a:ext cx="3117221"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800" dirty="0">
                <a:solidFill>
                  <a:srgbClr val="FF0000"/>
                </a:solidFill>
              </a:rPr>
              <a:t>Petition</a:t>
            </a:r>
            <a:endParaRPr lang="en-GB" altLang="en-US" sz="4000" dirty="0">
              <a:solidFill>
                <a:srgbClr val="FF0000"/>
              </a:solidFill>
            </a:endParaRPr>
          </a:p>
        </p:txBody>
      </p:sp>
      <p:pic>
        <p:nvPicPr>
          <p:cNvPr id="78855" name="Picture 10"/>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6899" b="81783" l="46384" r="67622"/>
                    </a14:imgEffect>
                  </a14:imgLayer>
                </a14:imgProps>
              </a:ext>
              <a:ext uri="{28A0092B-C50C-407E-A947-70E740481C1C}">
                <a14:useLocalDpi xmlns:a14="http://schemas.microsoft.com/office/drawing/2010/main" val="0"/>
              </a:ext>
            </a:extLst>
          </a:blip>
          <a:srcRect l="43729" t="20039" r="29723" b="11356"/>
          <a:stretch>
            <a:fillRect/>
          </a:stretch>
        </p:blipFill>
        <p:spPr bwMode="auto">
          <a:xfrm rot="-412244">
            <a:off x="3792296" y="4134535"/>
            <a:ext cx="579515" cy="840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857" name="Title 1"/>
          <p:cNvSpPr>
            <a:spLocks noGrp="1"/>
          </p:cNvSpPr>
          <p:nvPr>
            <p:ph type="title"/>
          </p:nvPr>
        </p:nvSpPr>
        <p:spPr>
          <a:xfrm>
            <a:off x="3989777" y="989847"/>
            <a:ext cx="5714342" cy="1440160"/>
          </a:xfrm>
          <a:prstGeom prst="roundRect">
            <a:avLst>
              <a:gd name="adj" fmla="val 16667"/>
            </a:avLst>
          </a:prstGeom>
          <a:extLst>
            <a:ext uri="{91240B29-F687-4F45-9708-019B960494DF}">
              <a14:hiddenLine xmlns:a14="http://schemas.microsoft.com/office/drawing/2010/main" w="57150">
                <a:solidFill>
                  <a:srgbClr val="000000"/>
                </a:solidFill>
                <a:miter lim="800000"/>
                <a:headEnd/>
                <a:tailEnd/>
              </a14:hiddenLine>
            </a:ext>
          </a:extLst>
        </p:spPr>
        <p:txBody>
          <a:bodyPr/>
          <a:lstStyle/>
          <a:p>
            <a:pPr algn="l"/>
            <a:r>
              <a:rPr lang="en-GB" altLang="en-US" sz="3200" b="0" dirty="0">
                <a:solidFill>
                  <a:srgbClr val="0070C0"/>
                </a:solidFill>
                <a:latin typeface="Arial" panose="020B0604020202020204" pitchFamily="34" charset="0"/>
                <a:cs typeface="Arial" panose="020B0604020202020204" pitchFamily="34" charset="0"/>
              </a:rPr>
              <a:t>We are going to sign a petition to ask our Health Minister and assembly members 	for a date in </a:t>
            </a:r>
            <a:r>
              <a:rPr lang="en-GB" altLang="en-US" sz="3200" b="0" dirty="0" smtClean="0">
                <a:solidFill>
                  <a:srgbClr val="0070C0"/>
                </a:solidFill>
                <a:latin typeface="Arial" panose="020B0604020202020204" pitchFamily="34" charset="0"/>
                <a:cs typeface="Arial" panose="020B0604020202020204" pitchFamily="34" charset="0"/>
              </a:rPr>
              <a:t>2018 </a:t>
            </a:r>
            <a:r>
              <a:rPr lang="en-GB" altLang="en-US" sz="3200" b="0" dirty="0">
                <a:solidFill>
                  <a:srgbClr val="0070C0"/>
                </a:solidFill>
                <a:latin typeface="Arial" panose="020B0604020202020204" pitchFamily="34" charset="0"/>
                <a:cs typeface="Arial" panose="020B0604020202020204" pitchFamily="34" charset="0"/>
              </a:rPr>
              <a:t>for the ban on smoking in           	cars to happen </a:t>
            </a:r>
          </a:p>
        </p:txBody>
      </p:sp>
      <p:sp>
        <p:nvSpPr>
          <p:cNvPr id="80907" name="Slide Number Placeholder 3"/>
          <p:cNvSpPr>
            <a:spLocks noGrp="1"/>
          </p:cNvSpPr>
          <p:nvPr>
            <p:ph type="sldNum" sz="quarter" idx="12"/>
          </p:nvPr>
        </p:nvSpPr>
        <p:spPr bwMode="auto">
          <a:xfrm>
            <a:off x="3652685" y="6406354"/>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fld id="{3C869BC5-99D4-409E-BE29-47AB12901C99}" type="slidenum">
              <a:rPr lang="en-GB" altLang="en-US" sz="1200">
                <a:solidFill>
                  <a:srgbClr val="898989"/>
                </a:solidFill>
                <a:latin typeface="Calibri" panose="020F0502020204030204" pitchFamily="34" charset="0"/>
              </a:rPr>
              <a:pPr algn="ctr" eaLnBrk="1" hangingPunct="1">
                <a:spcBef>
                  <a:spcPct val="0"/>
                </a:spcBef>
                <a:buFontTx/>
                <a:buNone/>
              </a:pPr>
              <a:t>55</a:t>
            </a:fld>
            <a:endParaRPr lang="en-GB" altLang="en-US" sz="1200" dirty="0">
              <a:solidFill>
                <a:srgbClr val="898989"/>
              </a:solidFill>
              <a:latin typeface="Calibri" panose="020F0502020204030204" pitchFamily="34" charset="0"/>
            </a:endParaRPr>
          </a:p>
        </p:txBody>
      </p:sp>
      <p:sp>
        <p:nvSpPr>
          <p:cNvPr id="4" name="TextBox 3"/>
          <p:cNvSpPr txBox="1"/>
          <p:nvPr/>
        </p:nvSpPr>
        <p:spPr>
          <a:xfrm rot="20808767">
            <a:off x="1721559" y="5363328"/>
            <a:ext cx="2797100" cy="369332"/>
          </a:xfrm>
          <a:prstGeom prst="rect">
            <a:avLst/>
          </a:prstGeom>
          <a:noFill/>
        </p:spPr>
        <p:txBody>
          <a:bodyPr wrap="square" rtlCol="0">
            <a:spAutoFit/>
          </a:bodyPr>
          <a:lstStyle/>
          <a:p>
            <a:endParaRPr lang="en-GB" dirty="0">
              <a:noFill/>
            </a:endParaRPr>
          </a:p>
        </p:txBody>
      </p:sp>
      <p:pic>
        <p:nvPicPr>
          <p:cNvPr id="430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24" y="5601492"/>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181909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Title 1"/>
          <p:cNvSpPr>
            <a:spLocks noGrp="1"/>
          </p:cNvSpPr>
          <p:nvPr>
            <p:ph type="title"/>
          </p:nvPr>
        </p:nvSpPr>
        <p:spPr>
          <a:xfrm>
            <a:off x="467544" y="116632"/>
            <a:ext cx="6994525" cy="850106"/>
          </a:xfrm>
        </p:spPr>
        <p:txBody>
          <a:bodyPr/>
          <a:lstStyle/>
          <a:p>
            <a:r>
              <a:rPr lang="en-GB" altLang="en-US" sz="3800" dirty="0"/>
              <a:t>Our </a:t>
            </a:r>
            <a:r>
              <a:rPr lang="en-GB" altLang="en-US" sz="3800" dirty="0" err="1"/>
              <a:t>Smokebusters</a:t>
            </a:r>
            <a:r>
              <a:rPr lang="en-GB" altLang="en-US" sz="3800" dirty="0"/>
              <a:t> Petition will look like this</a:t>
            </a:r>
          </a:p>
        </p:txBody>
      </p:sp>
      <p:sp>
        <p:nvSpPr>
          <p:cNvPr id="79876" name="Content Placeholder 2"/>
          <p:cNvSpPr>
            <a:spLocks noGrp="1"/>
          </p:cNvSpPr>
          <p:nvPr>
            <p:ph idx="1"/>
          </p:nvPr>
        </p:nvSpPr>
        <p:spPr>
          <a:xfrm>
            <a:off x="250031" y="1196753"/>
            <a:ext cx="8642350" cy="4320480"/>
          </a:xfrm>
          <a:ln>
            <a:solidFill>
              <a:schemeClr val="tx1"/>
            </a:solidFill>
            <a:miter lim="800000"/>
            <a:headEnd/>
            <a:tailEnd/>
          </a:ln>
        </p:spPr>
        <p:txBody>
          <a:bodyPr/>
          <a:lstStyle/>
          <a:p>
            <a:pPr marL="0" indent="0" algn="ctr">
              <a:buFont typeface="Arial" charset="0"/>
              <a:buNone/>
            </a:pPr>
            <a:r>
              <a:rPr lang="en-GB" altLang="en-US" b="1" u="sng" dirty="0" err="1">
                <a:latin typeface="Arial" charset="0"/>
              </a:rPr>
              <a:t>Smokebusters</a:t>
            </a:r>
            <a:r>
              <a:rPr lang="en-GB" altLang="en-US" b="1" u="sng" dirty="0">
                <a:latin typeface="Arial" charset="0"/>
              </a:rPr>
              <a:t> urge politicians to “Protect our health”</a:t>
            </a:r>
            <a:endParaRPr lang="en-GB" altLang="en-US" dirty="0">
              <a:latin typeface="Arial" charset="0"/>
            </a:endParaRPr>
          </a:p>
          <a:p>
            <a:pPr marL="0" indent="0" algn="ctr">
              <a:buFont typeface="Arial" charset="0"/>
              <a:buNone/>
            </a:pPr>
            <a:r>
              <a:rPr lang="en-GB" altLang="en-US" dirty="0">
                <a:latin typeface="Arial" charset="0"/>
              </a:rPr>
              <a:t>Our </a:t>
            </a:r>
            <a:r>
              <a:rPr lang="en-GB" altLang="en-US" dirty="0" err="1">
                <a:latin typeface="Arial" charset="0"/>
              </a:rPr>
              <a:t>Smokebusters</a:t>
            </a:r>
            <a:r>
              <a:rPr lang="en-GB" altLang="en-US" dirty="0">
                <a:latin typeface="Arial" charset="0"/>
              </a:rPr>
              <a:t> (NI) Pledge states:</a:t>
            </a:r>
          </a:p>
          <a:p>
            <a:pPr marL="0" indent="0" algn="ctr">
              <a:buFont typeface="Arial" charset="0"/>
              <a:buNone/>
            </a:pPr>
            <a:r>
              <a:rPr lang="en-GB" altLang="en-US" b="1" dirty="0">
                <a:latin typeface="Arial" charset="0"/>
              </a:rPr>
              <a:t>“I promise to campaign for a tobacco-free Northern Ireland”</a:t>
            </a:r>
            <a:endParaRPr lang="en-GB" altLang="en-US" dirty="0">
              <a:latin typeface="Arial" charset="0"/>
            </a:endParaRPr>
          </a:p>
          <a:p>
            <a:pPr marL="0" indent="0" algn="ctr">
              <a:buFont typeface="Arial" charset="0"/>
              <a:buNone/>
            </a:pPr>
            <a:r>
              <a:rPr lang="en-GB" altLang="en-US" dirty="0">
                <a:latin typeface="Arial" charset="0"/>
              </a:rPr>
              <a:t>We the </a:t>
            </a:r>
            <a:r>
              <a:rPr lang="en-GB" altLang="en-US" dirty="0" err="1">
                <a:latin typeface="Arial" charset="0"/>
              </a:rPr>
              <a:t>Yr</a:t>
            </a:r>
            <a:r>
              <a:rPr lang="en-GB" altLang="en-US" dirty="0">
                <a:latin typeface="Arial" charset="0"/>
              </a:rPr>
              <a:t> 6 / </a:t>
            </a:r>
            <a:r>
              <a:rPr lang="en-GB" altLang="en-US" dirty="0" err="1">
                <a:latin typeface="Arial" charset="0"/>
              </a:rPr>
              <a:t>Yr</a:t>
            </a:r>
            <a:r>
              <a:rPr lang="en-GB" altLang="en-US" dirty="0">
                <a:latin typeface="Arial" charset="0"/>
              </a:rPr>
              <a:t> 7 pupils of</a:t>
            </a:r>
          </a:p>
          <a:p>
            <a:pPr marL="0" indent="0" algn="ctr">
              <a:buFont typeface="Arial" charset="0"/>
              <a:buNone/>
            </a:pPr>
            <a:endParaRPr lang="en-GB" altLang="en-US" dirty="0">
              <a:latin typeface="Arial" charset="0"/>
            </a:endParaRPr>
          </a:p>
          <a:p>
            <a:pPr marL="0" indent="0" algn="ctr">
              <a:buFont typeface="Arial" charset="0"/>
              <a:buNone/>
            </a:pPr>
            <a:r>
              <a:rPr lang="en-GB" altLang="en-US" dirty="0">
                <a:latin typeface="Arial" charset="0"/>
              </a:rPr>
              <a:t>__________________________________________ </a:t>
            </a:r>
            <a:r>
              <a:rPr lang="en-GB" altLang="en-US" b="1" u="sng" dirty="0">
                <a:latin typeface="Arial" charset="0"/>
              </a:rPr>
              <a:t>                                   </a:t>
            </a:r>
            <a:r>
              <a:rPr lang="en-GB" altLang="en-US" dirty="0">
                <a:latin typeface="Arial" charset="0"/>
              </a:rPr>
              <a:t>(School name)</a:t>
            </a:r>
          </a:p>
          <a:p>
            <a:pPr marL="0" indent="0" algn="ctr">
              <a:buFont typeface="Arial" charset="0"/>
              <a:buNone/>
            </a:pPr>
            <a:r>
              <a:rPr lang="en-GB" altLang="en-US" dirty="0">
                <a:latin typeface="Arial" charset="0"/>
              </a:rPr>
              <a:t>urge our Health Minister to protect us from second-hand smoke, by setting a date for banning smoking </a:t>
            </a:r>
            <a:r>
              <a:rPr lang="en-GB" altLang="en-US">
                <a:latin typeface="Arial" charset="0"/>
              </a:rPr>
              <a:t>in cars.</a:t>
            </a:r>
            <a:endParaRPr lang="en-GB" altLang="en-US" dirty="0">
              <a:latin typeface="Arial" charset="0"/>
            </a:endParaRPr>
          </a:p>
          <a:p>
            <a:pPr marL="0" indent="0">
              <a:buFont typeface="Arial" charset="0"/>
              <a:buNone/>
            </a:pPr>
            <a:r>
              <a:rPr lang="en-GB" altLang="en-US" dirty="0">
                <a:latin typeface="Arial" charset="0"/>
              </a:rPr>
              <a:t>I </a:t>
            </a:r>
            <a:r>
              <a:rPr lang="en-GB" altLang="en-US" b="1" u="sng" dirty="0">
                <a:latin typeface="Arial" charset="0"/>
              </a:rPr>
              <a:t>                                        </a:t>
            </a:r>
            <a:r>
              <a:rPr lang="en-GB" altLang="en-US" dirty="0">
                <a:latin typeface="Arial" charset="0"/>
              </a:rPr>
              <a:t> sign on behalf of the </a:t>
            </a:r>
            <a:r>
              <a:rPr lang="en-GB" altLang="en-US" b="1" u="sng" dirty="0">
                <a:latin typeface="Arial" charset="0"/>
              </a:rPr>
              <a:t>              </a:t>
            </a:r>
            <a:r>
              <a:rPr lang="en-GB" altLang="en-US" dirty="0">
                <a:latin typeface="Arial" charset="0"/>
              </a:rPr>
              <a:t> pupils in my class</a:t>
            </a:r>
            <a:br>
              <a:rPr lang="en-GB" altLang="en-US" dirty="0">
                <a:latin typeface="Arial" charset="0"/>
              </a:rPr>
            </a:br>
            <a:r>
              <a:rPr lang="en-GB" altLang="en-US" dirty="0">
                <a:latin typeface="Arial" charset="0"/>
              </a:rPr>
              <a:t>        (Teacher name)                      </a:t>
            </a:r>
          </a:p>
        </p:txBody>
      </p:sp>
      <p:pic>
        <p:nvPicPr>
          <p:cNvPr id="79877" name="Picture 5"/>
          <p:cNvPicPr>
            <a:picLocks noChangeAspect="1" noChangeArrowheads="1"/>
          </p:cNvPicPr>
          <p:nvPr/>
        </p:nvPicPr>
        <p:blipFill>
          <a:blip r:embed="rId4">
            <a:extLst>
              <a:ext uri="{28A0092B-C50C-407E-A947-70E740481C1C}">
                <a14:useLocalDpi xmlns:a14="http://schemas.microsoft.com/office/drawing/2010/main" val="0"/>
              </a:ext>
            </a:extLst>
          </a:blip>
          <a:srcRect l="2303" t="22198" r="75476" b="48404"/>
          <a:stretch>
            <a:fillRect/>
          </a:stretch>
        </p:blipFill>
        <p:spPr bwMode="auto">
          <a:xfrm>
            <a:off x="7019925" y="-171400"/>
            <a:ext cx="1728788" cy="136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5594086"/>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a:xfrm>
            <a:off x="3563888" y="6398948"/>
            <a:ext cx="2133600" cy="365125"/>
          </a:xfrm>
        </p:spPr>
        <p:txBody>
          <a:bodyPr/>
          <a:lstStyle/>
          <a:p>
            <a:pPr algn="ctr">
              <a:defRPr/>
            </a:pPr>
            <a:fld id="{4960DE06-6860-4B12-90FD-3DC12C2558A5}" type="slidenum">
              <a:rPr lang="en-GB" altLang="en-US" smtClean="0"/>
              <a:pPr algn="ctr">
                <a:defRPr/>
              </a:pPr>
              <a:t>56</a:t>
            </a:fld>
            <a:endParaRPr lang="en-GB" altLang="en-US" dirty="0"/>
          </a:p>
        </p:txBody>
      </p:sp>
    </p:spTree>
    <p:custDataLst>
      <p:tags r:id="rId1"/>
    </p:custDataLst>
    <p:extLst>
      <p:ext uri="{BB962C8B-B14F-4D97-AF65-F5344CB8AC3E}">
        <p14:creationId xmlns:p14="http://schemas.microsoft.com/office/powerpoint/2010/main" val="10965354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itle 1"/>
          <p:cNvSpPr>
            <a:spLocks noGrp="1"/>
          </p:cNvSpPr>
          <p:nvPr>
            <p:ph type="title"/>
          </p:nvPr>
        </p:nvSpPr>
        <p:spPr>
          <a:xfrm>
            <a:off x="0" y="188913"/>
            <a:ext cx="9251950" cy="1143000"/>
          </a:xfrm>
        </p:spPr>
        <p:txBody>
          <a:bodyPr/>
          <a:lstStyle/>
          <a:p>
            <a:r>
              <a:rPr lang="en-GB" altLang="en-US" dirty="0">
                <a:latin typeface="Arial" charset="0"/>
                <a:cs typeface="Arial" charset="0"/>
              </a:rPr>
              <a:t/>
            </a:r>
            <a:br>
              <a:rPr lang="en-GB" altLang="en-US" dirty="0">
                <a:latin typeface="Arial" charset="0"/>
                <a:cs typeface="Arial" charset="0"/>
              </a:rPr>
            </a:br>
            <a:r>
              <a:rPr lang="en-GB" altLang="en-US" sz="4000" dirty="0">
                <a:latin typeface="Arial" charset="0"/>
                <a:cs typeface="Arial" charset="0"/>
              </a:rPr>
              <a:t>Activity No.1</a:t>
            </a:r>
            <a:r>
              <a:rPr lang="en-GB" altLang="en-US" dirty="0">
                <a:latin typeface="Arial" charset="0"/>
                <a:cs typeface="Arial" charset="0"/>
              </a:rPr>
              <a:t/>
            </a:r>
            <a:br>
              <a:rPr lang="en-GB" altLang="en-US" dirty="0">
                <a:latin typeface="Arial" charset="0"/>
                <a:cs typeface="Arial" charset="0"/>
              </a:rPr>
            </a:br>
            <a:r>
              <a:rPr lang="en-GB" altLang="en-US" sz="2800" dirty="0">
                <a:solidFill>
                  <a:srgbClr val="0070C0"/>
                </a:solidFill>
                <a:latin typeface="Arial" charset="0"/>
                <a:cs typeface="Arial" charset="0"/>
              </a:rPr>
              <a:t>Get your teacher to sign it now on your behalf and return to Cancer Focus NI HQ</a:t>
            </a:r>
          </a:p>
        </p:txBody>
      </p:sp>
      <p:sp>
        <p:nvSpPr>
          <p:cNvPr id="80900" name="AutoShape 2" descr="data:image/jpeg;base64,/9j/4AAQSkZJRgABAQAAAQABAAD/2wCEAAkGBxAPEBQUDxQUDw8PDhQQDxAPFBQQDxAOFBQaGBgUFBUYHCggGBolHhUfJzEkJSkrMC4xFx8zRDMtNzQtLiwBCgoKDg0OFxAQFyslHB4sLCwvNywsLCwsLTcwLCwsLCwsLCwsLCwsLCwsLCwsLCwsLCwsLCwtLCwsLCwsLCwsLP/AABEIAOAA4AMBEQACEQEDEQH/xAAcAAABBQEBAQAAAAAAAAAAAAACAAEDBQYHBAj/xABDEAACAgACBgYGBwcDBAMAAAABAgADBBEFBhIhMVETQWFxkaEHIjJSgcEjQnJzgrLwFCQ0YsLR4TWisTNDkvEVU5P/xAAbAQADAAMBAQAAAAAAAAAAAAAAAQIDBAUGB//EADkRAAIBAwICBwYFAwQDAAAAAAABAgMEERIxBSEyQVFhcYHwExQiobHBBjOR0eFCcvEVNFPCFiNS/9oADAMBAAIRAxEAPwDuMAFABQAUAFABQAUAFABmYAZkgAbyTuAEAM1pXXrA4fMBze4+rQNsZ/a9nzgBlcf6Tr2zFFKVjqa1jY2XPIbIHnACgxeuWkLeN7IOVQWvzAz84xFXdpPEP7d1r/asc/OAHlJJ47++ACBI4bu6AHqp0niE9i61Ps2OPnAC0wmuWkKuF7OOVoWzzIz84AX+A9J165C+lLB1tUxrbLnkdoHyiGarRWvWBxGQLmhz9W8bAz+17PnADSqwIzBBB3gjeCIAPABQAUAFABQAUAFABQAUAFABQAUAFABQAGywKCWIVQMyWOQA5knhADD6f9I1NWa4Rf2h+HSNmKQezrf4ZDtgBz3S+ncTjD+8WM4zzCD1ax3IN0YiugAdNTOckUu3JQWPgJM5xgsyeF3jSb5Is8Pq3in+psDnYQvlxnMq8asqe9TPhzM8bWrLqLGjUm9uLqPsBn+Qmr/r9OX5VKcvL/Jk9zkulJI9S6gWn/uN8KSf64PjNd9G0m/PH/Vh7rH/AJF68xNqBaP+43/4kf1xf61XXStJr9X/ANUHuseqovXmeS/Uu9eDoftBk+Rh/wCQ0YvFSnOPl/gfuUn0ZJlfiNW8Un1Nsc6yG8uM26XGrKptUx48jFK1qx6isuqZDk6lG5MCp8DOnCcZrMXldxgaa5MCUIsdEadxODP7vYyDPMofWrPeh3QA6FoD0jU25Li1/Z34dIuZpJ7etPjmO2IZuK7AwBUhlIzBU5gjmCOMACgAoAKACgAoAKACgAoAKACgAoAU+sesdGATO07VjD6Opfbft7B2mAHJNYtZ8Rj2+lOxUDmtKE9GO0+8e0+UYikgBaaM0DfiMiBsIfrvuBH8o4mc284tbWvKUsy7Fzfn2GelbzqbLkbTRGoSDI2A2HnZ6qfBB85zveOJXf5cVTj2vf15LxM/s6FPpPUzW4PQNVYy6h9VQEXwEqHA6UnquJym+9+n8wd01ygkkWFWFrX2VUfDf4zp0rK3pdCml5GvKrOW7Z6BNsxjxiFABiInz5MDzW4KpuKDvAyPiJpVuH2tXp01+mH+qM0a1SO0iuxmgK7BlxHu2AOp8Zy6nAYweq2qSg/Xg/qbCu88pxTMjpjUZN5UGo+9X69fxU8PKY/feI2X58Nce1fv+6H7KjV6DwzHaT0Dfh8yRtoPrpvAH8w4idaz4tbXXKMsS7Hyfl2mtVt5091yKudIwF3q7rPiMA30R26ic2pcnoz2j3T2jzgB1vVzWOjHpnUdmxR9JU3tp29o7REMuIAKACgAoAKACgAoAKACgBlNc9cEwI6OrKzFMPZ4rUDwZ+3kP0QDkWLxVlzs9rGyxzmzNvJ/x2RiCwOCsvfZqXaPXyUc2PUJguLmlbw11ZYXrYuEJTeIo32rupqrkz5WP77D6NT/ACr1ntPlPOSvLviL00Pgp9vW/XYvNm8qVOjznzkbjCYFK+Azb3jx+HKdGz4ZQtucVmXa9/4MNSvOe+x6xOkYB5QghGJjiMQ8oBQAUTAExDGMkY0QyvxejEfePUbmOB7xONe8HoXHxR+GXavujZpXM4cnzRh9YdUVYkqBTYeDKPo3PaPmPOc+lxC74dJU7laodT/Z9fgzLKjTrLVDkzC47BWUPs2rsnq5MOanrE9Rb3NK4hrpSyvW5oThKDxJA4TFWUur1Ma7EOasu4j/AB2TOQdd1M1wTHDo7cq8Uo9ngtoHFk7eY/QQzVwAUAFABQAUAFABQAymvGtgwKdHVk2KsX1esVJ77DnyH6IBx+yxmYsxLMxLMzHNmY8ST1mMRYaF0O+Kbd6tan13PV2DmZzuI8Sp2cMy5yey9bIz0aEqr5bHUNBaArqQALspx2frOfeczhULOreTVxdvwj62Xdu+s3JVI0lopmhQZcNwHAT0EUksLY028hiZESEJYh5QghGJjiMQ8oBQAUQAxDGMkYxiGDJYyO1AwyYZg8QZhq04VIuM1lMqLcXlGZ09oJHQhht1Hh7yHmD855eva1+G1Pb27+Hr/Z9q7zejOFZaZ7nNNNaHfCtv9atj6jjr7DyM9Lw7iVO8hmPKS3XrdGjWoSpPnsV9djKwZSVZSGVlOTKw4EHqM6JgOwaj62DHJ0duS4qtfW6hanvqOfMfoIZq4AKACgAoAKAFPrTp5MBQbGyaxvVprP17O3sHEwA4fjMU91jWWsXssbaZj1n+0Yj26D0S2KfL2a1/6j8uwdpnO4lxGFnT1PnJ7L11Iz0KLqyx1HVNCaLStVyUKqj1E+Z5mcGxtJ1p+9XPOT5pff8AZG7VqKK0Q2LsTvI1A1mREsIS0IcSkIIShDiUIeMQ+cBCzgAiYDGMQAxDGMkY0ljBaSxkbTG+e5SM/pvRSlSCu1U+5lPVPLX1pOyqK4t3hfT+Gb1OoqsdEzl+nNEthXy9qtv+m/PsPaJ6fhvEIXlPUuUluvXUzQr0XSljqPHg8U9Ni2VMUsrbaVh1H+06JgO4araeTH0CxclsX1bqx9Szs7DxEQy4gAoAKAA2OFBZiAqglidwAG8kwA4drbp1sfiC+8VJmlCnqrz4kczxPwHVGIrMBg3vsVE4sePUo6yewTBc3ELelKrPZesFwg5yUUdT1f0SlaBVH0ac+Lv1kzx1vCd/XdxW2Wy6vDwXzOnLFKGiJolno0ajJBMiJCEtCDEtEhSkIcShDxiHEoB4CFGAjEAMQxRDBMkY0lgC0hlIAyGMjsAIyO8HiJimlJNNcmWuRmNOaKV1Nb70fep61PMdonlakanDblVKe3V3rrT9d5vLTWhhnMMfg3osZH4qePUw6iOwz3FtcQuKUasNn6wcmcHCTiyz1S062AxAfeanyS9R1158QOY4j4jrmcg7jW4YBlIKsAVI3gg7wREMKACgBhfSlpvoqVw6H18QNqzLiKAeH4j5KYAcrjEb3VDRHRoGI+luyJz+rXxA+Z+E8Xxe6leXKt6b+GL+fW/LY6ltTVOGt7s3VKBQAOAnVo0404KEdkYpNt5ZKs2EyCQTIiQhLRIYMtCYUtCHlCMp6TT+4H7+v5y4bkyOSbR5nxmUgW0eZ8YALaPM+MANP6Nyf/ka/u7PyGTLYaOwzGWMTJAGIYxksYBMhsoEyGMAmY2yjzYukOpHX1HkZpXlvGvTcH5eJlpy0vJhda9F9LXtKPpacz2snWvzHxnK4Jeu2ruhU6Mnjwf87PyMt1S1x1LdGEntzlHVPRbpvpaWw7n18ONqvPiaCeH4T5MIhm6gAzsACTuAGZJ4ACAHBNYdKHGYmy48HbKsHqqG5R4f8mMQ+r2A6e8A70T135EDgPifnObxW891tpSXSfJePb5Ge3p+0ml1HU9GV5AseJ3DunmOFUdMXUe72OhWl1FipnbTNckBmVMlhgzImSGDLTJDBlpiCBlpkjysgZT0m/wB+/r+cyQ3IkckmYgUAFADT+jf/Ua/u7PyGTLYaOwZzDkyDRZAaS2MEmS2MEyGUCTIbGiMzG2UAxmJspFRpSrJgw6+PeJ5zi1DTNVF17+Jt0JZWDmGsOA6C8gbkf105AHiPgflPW8KvPereMn0lyfj2+Zzbin7ObXUNq9pQ4PE13DgjZWAddR3MPD/AIE6RgO9qwIBG8EZgjgQYhma9Imkv2fAuAcnvIoXubPa/wBoPjADjEYjb6oYLYp2vrXNn+Ebl+Z+M8Vx6u61yqMdo8vN7/Y6lpDTDU+s29QyAA6hlN2nFQiorZEt5eSZTM6ZLJFMypksNTMiZIYMyJkhgy0xBAykxDgysiK7WDQ6Y2nonZkXbV9pMs8175cZYJayZkejPD//AH2+Cf2mT2pOk5kRMxAoAab0cf6hX93Z+QyJ7DW52CYMmUbOTkASYmxgkyGxgkyWygSZjbGRkzG2UiNjMbZR5sWm0pHxHeJpXdP2tKUTJTeJJmI1twnSUbY9qk7X4Dub5H4TU/D9z7O4dN7TXzW33KvIaoZ7DFT2xyjs/o70l+0YFATm9BNDdy5bP+0jwiGZX0t43avpqB3V1NYw6tpzkM+4IfGAGEqrLsFHFmCjvJyinNQi5PZcwSy8I6noyoKVUeyi5DuAyE+e2zda5dSW/N/qdqS0wwi4QzuJmuyRTMiZJIpmVMkkBmRMlhgzImIIGWmS0GDLTEPnHkQ+crIh1MeRNHz43E95m6YRoAab0c/6hX93Z+QzHU6JUdzruc1smUWcnIwSYmwBJkNlAkyGxgEyGxgEzG2URsZjbKImMxtlFDjqQdpT7LAqfsn/ANzzc26Fxqj/AEvK+ptdKOH1nMbayjFTxVip7wcp9HhNTipLZ8ziNYeGbv0SY3ZvuqJ3WVLYo6tpDkcu8OP/ABjAoNesV0ukLz1I4rH4FAPmDGI8mrdW1iU5Lm/gN3mROZxip7Ozqd/L9TPbRzUR0bR/We4TyXD1jUzp1OosEM6qZhJlMyJkhqZkTESKZkTJDBmRMnAYMtMQQMtMWAg0rJOB85WQHBjyJnz83E95nQNcaAGl9HX+oJ93Z+QzFW6JUdzrmc08mYRMWR4AJktjwMTJbGATIbKAJmNsYDGY2ykRsZjbGRMZjbKKrSHtd4nEv4/+1PtRsU9jnesdWziX/myfxG/zBnseD1PaWdPu5focu5jioz2ai4rotIUHqdzWfxqQPMidMwFXpa3bxFze/fY3i5gBaanp9K55V5eJ/wATgfiKWLeEe2X0TNyyXxt9xusEd3xnAs+UH4m7Pc9qNN9MxkymZUxEgMtMkkBmRMQYMyJkhgy0xYCBlpiwPnKTEODKyLAQaPImjgLcT3mdQ1RoAaT0eH9/T7uz8hmGv0C4bnWtqaGTYwNnFkASZLYwSZDY8AkyGxgMZDZWCMmY2xkbGQ2URO0xtjK3SB4fGcu/3j5/YzU+sw+t6fSoedeXgf8AM9D+HpZt5x7JfVI0bxfGn3FZom3YxFLe5fW3g4nfNM8pOZz5nOAGi1O4291f9U81+I38NJf3fb9zest5eX3NjhG3fGcS2eIm5I9qNNyMiCdWmVMklUzImIMGZEyQwZaYgwZaYsBAy0xBBpSYsD5ysiwODHkTRwVuJ7zOyaY0ANH6Pf49Pu7PyGYLn8tl0+kdYznMybWBiYshgEtJbHgEtJbGATIbHgAmQ2UAxmNseCJmkNjIHaY2yivxzcPjOdePOnzMkDH638au6z+mdz8OP4aq/t+/7Gne7x8/sZ4HI58jnPSmiIjI5cjlADQaonfb3V/1Tzf4ij8NJ/3fb9jesnzl5fc1eHfKecoyw8G8z3VvN2MiMHoRpmUicEytMqZJIGlpiwGDMiYsBgykxBBpaYsBAysiwPnHkQ4aVqFg4S3E95neNEaAGi1A/j0+7s/IZrXf5TMlLpHVNqcnUbYxaLIYBJk5HgEmS2MEmQ2MBmkNjwRs0hsohdpjbGeex5ilIZXYmzM9051aeqXgZFyRldbTvq7n/pno/wAOx+Gq/wC37/uaN6+cfP7FABmcuZynpDSPVparYxFy+5fYvg5gBYarWZWOOaZ+B/zOFx+GaEZdkvqmbdm/ia7jUo08gzonsptmxTqZE0epHmzGROCdGmZSJwTK0yKQsEgaZExYCDSkxYCDS0xYCDSsiwEGjyLA4aPIYOGtxPeZ6Q5w0ANDqF/HJ9iz8pmre/kvyMtHpHUS04uTcwNtScjBJi1BgEtJbHgEtIbHgjZpDYyF3mNyHghd5jcisHivu5TTq1upFJHidprpFGX1ofOxByTPxP8Aieu4BDFCUu2X0Rzrt/El3Hg0TVt4ilffvrXxcTumoWmvWF6LSF46ncWD8agnzJgB4NB27N6/zZr4j+853Faeu0n3c/0M9vLFRGvRp4Zo6hMrSGij013TJGq1uLB6q7c5tQqp7EtHoV5nUicEivMikLBIGmRSFgMNKUhYHDStQsBbUrUGBw0NQsHEm4nvM9UcwaAF/qJ/Gp9iz8pmnffkvyM1DpnTtqcHUbuBi0WoeAS0lyDAJaS5DI2eS5DwRs8xuQ8HntuAmvOtGO7KSPHbcT2TUnWlLbkWlg8zNMaQELtLSEZDTdu1e38uS+A/vPccKp6LSHfz/U5dw81GWGouF6XSFA6kc2H8CkjzAnRMBf8ApbwWzfTaBusqatj1bSHMZ94c/wDjEMwdblSCOKkEd4ilFSi4vZ8gTw8m2ptDAEcCAR3GfPalNwk4PdPB2YvKyehWmFoolVpDQyVWk4GTJcRMka04iwidMTzmaN2utC0E6XjnNiNzTfWS4slWyZ41E9mRgMNMmoWAg0eoMBB49QYOLtxPeZ7A5I0AL7Uc/vqfYs/KZo8ReKD8jNb9M6Ttzzuo6GBi0WoMANaB1zHKrFbsaRC+JXn4TBK6prrKUGQPiuQ8ZryvP/lFKB53uJ6/CYJVpy3ZWEQs0hICJmlJCIXaWkI891oUEngASe4TNTpuclBbt4Jk8LJi7HLEk8WJJ7zPoMYqMVFbLkcdvLybz0SYLavutI3V1LWp6tpzmcu4IPGMDVekTRv7RgXIGb0EXr3Lntf7SfCAHGIxGi0FidqvZ60OX4Tw/XZPJ8at9FfWtpfVb/Y6NtPMcdhbo04jRskytIaGSq0loZIrScDDDScDCDScDCBiwAYsPMylOa2bDCCFzc5auKq/qFpXYGuIbnH71V7Q0I5S3E98+mnBGgBc6osRilI9x/yzk8bm42cnHfK+ps2qzURuzc3Mzwzr1X/Uzq6V2AFzzkOUnu2PkCTFgAS0rAgC0rAEbNGkIjZpSQiJmlpCIXeWkIqdOYjZr2etzl+Ecf12ztcFt9dbW9o/V7fc1bmeI47TPT1hzzs/o70b+z4FCRk95N7dzZbP+0DxiGaV1BBB3gjIg8CDADgmsOizg8TZSeCNnWT11Hep8P8AgxiINGYno7AT7Leq3dzmjxC294oOK3XNeu8y0Z6JZNQjzxTR1CZXkNDJVeQ0MkVpLQyQNJwMMNFgAg0nAwg0WAH2osDCDRNAcwbie+fUzgCgBbaqn96X7L/lnI47/speK+qNm0/NRt9qeFwdUYtDAAlpWAALR4EAWlYERs0aQEbPLSEQs8tIRC7ykhGZ0liOksJHsj1V7uc9rw+293oKL3fN+u45daeuWSfV7RZxmJrpHB2+kI6qhvY+H/Im8YjvaqAABuAGQA4ACIY8AML6UtCdLSuIQevhxs2ZcTQTx/CfJjADlkYi90Vi9pcj7S7u8dRnlOLWfsqntI9GXyZ0Lepqjh7os0ecdo2SVXktDJVeS0MkV5LQBh5OBhh4sAEHiwMLaiwA4aJrkM5uynM7uufTzgjbJ5QAtdWd2JX7LflnJ43/ALOXivqjZtfzEbLbnh8HUBLx4AEvHgQBePAAM8pIRGzykhETPLSEQu8pIRW6VxeyuQ9pt3cOszscJtPa1PaS6MfmzXuKmlYW7KOeqOedT9FuhOipbEOPXxA2a8+IoB4/iPkoiGbqACgANiBgVYAqwIYHeCDuIMAOHa26CbAYgpvNT5vQx668+BPMcD8D1xiKii0owI4jzHKYq1GNaDhLZlRk4vKNBh8QHAI4HyPKeLubeVCo4S/z3nThNSWUelXmu0WTK8loZIrycDySB5OACDycDDDxYAcPFgY+3DAD9JFpQZF0kNKDIxePSGRi8eABLx4ECXjwABePAiNnlJARNZKSERO8pIR5sRiAoJPAefZNm3t5V6ihH/BjnNRWWUF1pdiTxPkOU9nRoxowUI7I5spOTyy31S0E2PxATeKkye9h1V58AeZ4D4nqmUk7jWgUBVACqAFA3AAbgBEMKACgAoAU+tOgUx9BrbJbF9amz3LO3sPAwA4fjMK9NjV2qUsrbZZT1H+0YgsJiTWeYPEfOad5ZxuYYe62frqMtKo4PuLqq4EZjeDPI1aMqcnGSw0dCMk1lE62TE0VkkWyTgZItknAyQWRYDIQeLA8hB4sAPtxYAW3DAC24YAW3HgAS8MBkE2R4DIJsjwLJG1krAEbWR4ERNZKwLJBbcAMzuAmalRlUkoxXNkykksspsViDYeQHAT1tnaRtoYW73frqOfUqOb7hsHhXusWupS9ljbKqOs/2m4YjuGq2gUwFArXJrG9a6wfXs7OwcBEMuIAKACgAoAKAGU141TGOTpKslxVa+r1C1PcY8+R/QAOP2VsrFWBVlJVlYZMrDiCOoxiJMNiCh5g8RNS7s4XEcPk1s/XUZKdRwZa03hhmJ5WvbToy0zRvwmpLKJ1smvgskWyTgeQxZFgMhiyLAwhZFgB+khgBdJDAxdJDAC6SGBAmyPAAmyGAyAbI8CyA1krAZImsjSEQXXhRmZsULadaWmCIlNRWWVeIxBc8h1CeqtLOFvHC5t7v11GhUqObArrZmCqCzMQqqozZmPAAdZm2YzsGo+qYwKdJbk2KsX1usVJ7innzP6KGauACgAoAKACgAoAKAGU1z1PTHDpKsq8Uo9rgtoHBX7eR/QAORYvC2UuyWqa7EOTK24j/HbGICuwqcxumKrRhVjpmsoqMnF5R7qMYDx3Hynn7rhc6fOHNfM3IV1Lk9z1CycrSZ8hiyLSAYsk4GELIYDI/SRYDI/SQwAukhgBukhgMgmyPAZBNkeABNkekRGbJWkMnmuxYHDefKdS14ZOp8U+S+ZgqV1HY8Njljmd89BSowpR0wWEacpOTyw8JhbLnVKlNljnJVXeT/jtmUk67qZqemBHSW5WYph7XFageKp28z+ihmrgAoAKACgAoAKACgAoAKAFPrHq5Rj0ytGzYo+jtX207O0dhgByTWLVjEYBvpRt1E5LcgPRnsPunsPnGIpYASV3svaORmpXsqVbm1h9qMkKsonpTFg8d049bhVWPOHNfM2Y14vfkTrbObOlKDxJYMyknsELJGkeR+khpDI/SRaR5F0kNIZGNkekWRjZHpDIDWy4UpTeIrInJLcgfFDq3zo0eFVZc58l8zDKvFbczz2Xs3YOQnYoWVKjzSy+1mtOrKRHNsxl1q7qxiMe30Q2KgcmucHox2D3j2DygB1vVzVyjAJlUNqxh9Ja3tv2dg7BEMuIAKACgAoAKACgAoAKACgAoAKAA2IGBDAMpGRVhmCORB4wAw+n/RzTbm2Eb9nfj0bZmkns60+GY7IAc90voLE4M/vFbIM8g49as9zjdGIroAIHLhJlFSWGsjTa2DFzc/Gas7C3l/Tjw5GRVprrDGJM1pcJpPaTLVxLsH/aTy85jfCF1T+X8j947hftJ5ecFwhdc/l/Ie8dwxxBmWPCaS3kxO4l2AG5ufhNiFhbx/pz48yHWm+sAnPjNqMVFYSwY229xShFjojQWJxh/d62cZ5Fz6tY73O6AHQtAejmmrJsW37Q/Ho1zFIPb1v8ch2RDNxWgUAKAqgZBVGQA5ADhAAoAKACgAoAKACgAoAKACgAoAKACgAoAKADMoIyIBB3EHeCIAZrSuouBxGZCGhz9ag7Az+z7PlADK4/0Y3rmaLksHUtqmtsuWY2gfKAFBi9TdIVcaGcc6itnkDn5RiKu7RmIT26bU+1W4+UAPKQRx3d8AEATw390APVTozEP7FNr/Zrc/KAFphNTdIW8KGQc7StfkTn5QAv8B6Mb2yN9yVjrWpTY2XLM7IHnEM1WitRcDh8iUN7j6152xn9n2fKAGlVQBkAABuAG4AQAeACgAoAKACgAoAKACgB/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endParaRPr lang="en-GB" altLang="en-US" sz="1800"/>
          </a:p>
        </p:txBody>
      </p:sp>
      <p:pic>
        <p:nvPicPr>
          <p:cNvPr id="79882" name="Picture 10" descr="http://www.royalmail.com/sites/default/files/letter-with-address-and-stamp-illustration-540.gif"/>
          <p:cNvPicPr>
            <a:picLocks noChangeAspect="1" noChangeArrowheads="1"/>
          </p:cNvPicPr>
          <p:nvPr/>
        </p:nvPicPr>
        <p:blipFill rotWithShape="1">
          <a:blip r:embed="rId4"/>
          <a:srcRect l="8021" t="8883" r="7605" b="9106"/>
          <a:stretch/>
        </p:blipFill>
        <p:spPr bwMode="auto">
          <a:xfrm>
            <a:off x="1899890" y="1776397"/>
            <a:ext cx="5408166" cy="30082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0903" name="TextBox 1"/>
          <p:cNvSpPr txBox="1">
            <a:spLocks noChangeArrowheads="1"/>
          </p:cNvSpPr>
          <p:nvPr/>
        </p:nvSpPr>
        <p:spPr bwMode="auto">
          <a:xfrm>
            <a:off x="1953469" y="2311364"/>
            <a:ext cx="4464050" cy="1938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r>
              <a:rPr lang="en-GB" altLang="en-US" sz="2400" dirty="0" err="1"/>
              <a:t>Smokebusters</a:t>
            </a:r>
            <a:r>
              <a:rPr lang="en-GB" altLang="en-US" sz="2400" dirty="0"/>
              <a:t> Club NI</a:t>
            </a:r>
          </a:p>
          <a:p>
            <a:pPr>
              <a:spcBef>
                <a:spcPct val="0"/>
              </a:spcBef>
              <a:buFontTx/>
              <a:buNone/>
            </a:pPr>
            <a:r>
              <a:rPr lang="en-GB" altLang="en-US" sz="2400" dirty="0"/>
              <a:t>Cancer Focus Northern Ireland</a:t>
            </a:r>
          </a:p>
          <a:p>
            <a:pPr>
              <a:spcBef>
                <a:spcPct val="0"/>
              </a:spcBef>
              <a:buFontTx/>
              <a:buNone/>
            </a:pPr>
            <a:r>
              <a:rPr lang="en-GB" altLang="en-US" sz="2400" dirty="0"/>
              <a:t>40-44 Eglantine Ave. </a:t>
            </a:r>
          </a:p>
          <a:p>
            <a:pPr>
              <a:spcBef>
                <a:spcPct val="0"/>
              </a:spcBef>
              <a:buFontTx/>
              <a:buNone/>
            </a:pPr>
            <a:r>
              <a:rPr lang="en-GB" altLang="en-US" sz="2400" dirty="0"/>
              <a:t>Belfast </a:t>
            </a:r>
          </a:p>
          <a:p>
            <a:pPr>
              <a:spcBef>
                <a:spcPct val="0"/>
              </a:spcBef>
              <a:buFontTx/>
              <a:buNone/>
            </a:pPr>
            <a:r>
              <a:rPr lang="en-GB" altLang="en-US" sz="2400" dirty="0"/>
              <a:t>BT9 6DX</a:t>
            </a:r>
          </a:p>
        </p:txBody>
      </p:sp>
      <p:pic>
        <p:nvPicPr>
          <p:cNvPr id="80904" name="Picture 14" descr="https://cdna.4imprint.co.uk/prod/extras/300948/79934/700/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81331">
            <a:off x="6304839" y="2868548"/>
            <a:ext cx="1992313"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5" name="Rectangle 2"/>
          <p:cNvSpPr>
            <a:spLocks noChangeArrowheads="1"/>
          </p:cNvSpPr>
          <p:nvPr/>
        </p:nvSpPr>
        <p:spPr bwMode="auto">
          <a:xfrm>
            <a:off x="899592" y="4941168"/>
            <a:ext cx="74787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r>
              <a:rPr lang="en-GB" altLang="en-US" dirty="0">
                <a:solidFill>
                  <a:srgbClr val="7030A0"/>
                </a:solidFill>
              </a:rPr>
              <a:t>Make sure that you return your petition no later than Wednesday </a:t>
            </a:r>
            <a:r>
              <a:rPr lang="en-GB" altLang="en-US" dirty="0" smtClean="0">
                <a:solidFill>
                  <a:srgbClr val="7030A0"/>
                </a:solidFill>
              </a:rPr>
              <a:t>11</a:t>
            </a:r>
            <a:r>
              <a:rPr lang="en-GB" altLang="en-US" baseline="30000" dirty="0" smtClean="0">
                <a:solidFill>
                  <a:srgbClr val="7030A0"/>
                </a:solidFill>
              </a:rPr>
              <a:t>th</a:t>
            </a:r>
            <a:r>
              <a:rPr lang="en-GB" altLang="en-US" dirty="0">
                <a:solidFill>
                  <a:srgbClr val="7030A0"/>
                </a:solidFill>
              </a:rPr>
              <a:t> </a:t>
            </a:r>
            <a:r>
              <a:rPr lang="en-GB" altLang="en-US" dirty="0" smtClean="0">
                <a:solidFill>
                  <a:srgbClr val="7030A0"/>
                </a:solidFill>
              </a:rPr>
              <a:t>May 2018</a:t>
            </a:r>
            <a:endParaRPr lang="en-GB" altLang="en-US" dirty="0">
              <a:solidFill>
                <a:srgbClr val="7030A0"/>
              </a:solidFill>
            </a:endParaRPr>
          </a:p>
        </p:txBody>
      </p:sp>
      <p:sp>
        <p:nvSpPr>
          <p:cNvPr id="4" name="TextBox 3"/>
          <p:cNvSpPr txBox="1"/>
          <p:nvPr/>
        </p:nvSpPr>
        <p:spPr>
          <a:xfrm>
            <a:off x="2226295" y="4140952"/>
            <a:ext cx="1080120" cy="369332"/>
          </a:xfrm>
          <a:prstGeom prst="rect">
            <a:avLst/>
          </a:prstGeom>
          <a:solidFill>
            <a:schemeClr val="bg1"/>
          </a:solidFill>
        </p:spPr>
        <p:txBody>
          <a:bodyPr wrap="square" rtlCol="0">
            <a:spAutoFit/>
          </a:bodyPr>
          <a:lstStyle/>
          <a:p>
            <a:endParaRPr lang="en-GB" dirty="0"/>
          </a:p>
        </p:txBody>
      </p:sp>
      <p:pic>
        <p:nvPicPr>
          <p:cNvPr id="450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98" y="5546357"/>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a:xfrm>
            <a:off x="3537173" y="6345030"/>
            <a:ext cx="2133600" cy="365125"/>
          </a:xfrm>
        </p:spPr>
        <p:txBody>
          <a:bodyPr/>
          <a:lstStyle/>
          <a:p>
            <a:pPr algn="ctr">
              <a:defRPr/>
            </a:pPr>
            <a:fld id="{4960DE06-6860-4B12-90FD-3DC12C2558A5}" type="slidenum">
              <a:rPr lang="en-GB" altLang="en-US" smtClean="0"/>
              <a:pPr algn="ctr">
                <a:defRPr/>
              </a:pPr>
              <a:t>57</a:t>
            </a:fld>
            <a:endParaRPr lang="en-GB" altLang="en-US" dirty="0"/>
          </a:p>
        </p:txBody>
      </p:sp>
    </p:spTree>
    <p:custDataLst>
      <p:tags r:id="rId1"/>
    </p:custDataLst>
    <p:extLst>
      <p:ext uri="{BB962C8B-B14F-4D97-AF65-F5344CB8AC3E}">
        <p14:creationId xmlns:p14="http://schemas.microsoft.com/office/powerpoint/2010/main" val="29841089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descr="http://www.niassembly.gov.uk/globalassets/documents/legislation/images/parliament_building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862" y="2172866"/>
            <a:ext cx="4923209" cy="331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itle 1"/>
          <p:cNvSpPr>
            <a:spLocks noGrp="1"/>
          </p:cNvSpPr>
          <p:nvPr>
            <p:ph type="title"/>
          </p:nvPr>
        </p:nvSpPr>
        <p:spPr>
          <a:xfrm>
            <a:off x="288925" y="155296"/>
            <a:ext cx="8604250" cy="1168523"/>
          </a:xfrm>
        </p:spPr>
        <p:txBody>
          <a:bodyPr/>
          <a:lstStyle/>
          <a:p>
            <a:r>
              <a:rPr lang="en-GB" altLang="en-US" sz="2800" dirty="0">
                <a:solidFill>
                  <a:srgbClr val="FF0000"/>
                </a:solidFill>
                <a:latin typeface="Arial" charset="0"/>
                <a:cs typeface="Arial" charset="0"/>
              </a:rPr>
              <a:t> Smokebusters HQ will forward your petition to our Health Minister</a:t>
            </a:r>
            <a:r>
              <a:rPr lang="en-GB" altLang="en-US" sz="2800" dirty="0"/>
              <a:t/>
            </a:r>
            <a:br>
              <a:rPr lang="en-GB" altLang="en-US" sz="2800" dirty="0"/>
            </a:br>
            <a:endParaRPr lang="en-GB" altLang="en-US" sz="2800" dirty="0"/>
          </a:p>
        </p:txBody>
      </p:sp>
      <p:grpSp>
        <p:nvGrpSpPr>
          <p:cNvPr id="81925" name="Group 2"/>
          <p:cNvGrpSpPr>
            <a:grpSpLocks/>
          </p:cNvGrpSpPr>
          <p:nvPr/>
        </p:nvGrpSpPr>
        <p:grpSpPr bwMode="auto">
          <a:xfrm>
            <a:off x="4283969" y="1088603"/>
            <a:ext cx="5096320" cy="4358789"/>
            <a:chOff x="4348154" y="2293530"/>
            <a:chExt cx="4455518" cy="3312785"/>
          </a:xfrm>
        </p:grpSpPr>
        <p:sp>
          <p:nvSpPr>
            <p:cNvPr id="7" name="Oval 6"/>
            <p:cNvSpPr/>
            <p:nvPr/>
          </p:nvSpPr>
          <p:spPr bwMode="auto">
            <a:xfrm rot="528169">
              <a:off x="4348154" y="3581406"/>
              <a:ext cx="4256138" cy="2024909"/>
            </a:xfrm>
            <a:prstGeom prst="ellipse">
              <a:avLst/>
            </a:prstGeom>
            <a:ln w="76200"/>
          </p:spPr>
          <p:style>
            <a:lnRef idx="2">
              <a:schemeClr val="accent4"/>
            </a:lnRef>
            <a:fillRef idx="1">
              <a:schemeClr val="lt1"/>
            </a:fillRef>
            <a:effectRef idx="0">
              <a:schemeClr val="accent4"/>
            </a:effectRef>
            <a:fontRef idx="minor">
              <a:schemeClr val="dk1"/>
            </a:fontRef>
          </p:style>
          <p:txBody>
            <a:bodyPr wrap="none" anchor="ctr"/>
            <a:lstStyle/>
            <a:p>
              <a:pPr algn="ctr" eaLnBrk="0" fontAlgn="base" hangingPunct="0">
                <a:spcBef>
                  <a:spcPct val="0"/>
                </a:spcBef>
                <a:spcAft>
                  <a:spcPct val="0"/>
                </a:spcAft>
                <a:defRPr/>
              </a:pPr>
              <a:r>
                <a:rPr lang="en-GB" altLang="en-US" sz="2500" dirty="0">
                  <a:solidFill>
                    <a:prstClr val="black"/>
                  </a:solidFill>
                  <a:latin typeface="Arial" panose="020B0604020202020204" pitchFamily="34" charset="0"/>
                  <a:cs typeface="Arial" panose="020B0604020202020204" pitchFamily="34" charset="0"/>
                </a:rPr>
                <a:t>This is where politicians make </a:t>
              </a:r>
            </a:p>
            <a:p>
              <a:pPr algn="ctr" eaLnBrk="0" fontAlgn="base" hangingPunct="0">
                <a:spcBef>
                  <a:spcPct val="0"/>
                </a:spcBef>
                <a:spcAft>
                  <a:spcPct val="0"/>
                </a:spcAft>
                <a:defRPr/>
              </a:pPr>
              <a:r>
                <a:rPr lang="en-GB" altLang="en-US" sz="2500" dirty="0">
                  <a:solidFill>
                    <a:prstClr val="black"/>
                  </a:solidFill>
                  <a:latin typeface="Arial" panose="020B0604020202020204" pitchFamily="34" charset="0"/>
                  <a:cs typeface="Arial" panose="020B0604020202020204" pitchFamily="34" charset="0"/>
                </a:rPr>
                <a:t>Northern Ireland’s </a:t>
              </a:r>
            </a:p>
            <a:p>
              <a:pPr algn="ctr" eaLnBrk="0" fontAlgn="base" hangingPunct="0">
                <a:spcBef>
                  <a:spcPct val="0"/>
                </a:spcBef>
                <a:spcAft>
                  <a:spcPct val="0"/>
                </a:spcAft>
                <a:defRPr/>
              </a:pPr>
              <a:r>
                <a:rPr lang="en-GB" altLang="en-US" sz="2500" dirty="0">
                  <a:solidFill>
                    <a:prstClr val="black"/>
                  </a:solidFill>
                  <a:latin typeface="Arial" panose="020B0604020202020204" pitchFamily="34" charset="0"/>
                  <a:cs typeface="Arial" panose="020B0604020202020204" pitchFamily="34" charset="0"/>
                </a:rPr>
                <a:t>BIG decisions  </a:t>
              </a:r>
            </a:p>
          </p:txBody>
        </p:sp>
        <p:pic>
          <p:nvPicPr>
            <p:cNvPr id="8193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54191" flipH="1">
              <a:off x="6460466" y="2293530"/>
              <a:ext cx="2343206" cy="2095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1927" name="Picture 7" descr="https://www.buildwithchrome.com/img/v2/heres-a-spo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609" y="1088603"/>
            <a:ext cx="765175"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2" descr="Image result for public health agenc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extBox 3"/>
          <p:cNvSpPr txBox="1"/>
          <p:nvPr/>
        </p:nvSpPr>
        <p:spPr>
          <a:xfrm>
            <a:off x="1287850" y="1307570"/>
            <a:ext cx="2304256" cy="646331"/>
          </a:xfrm>
          <a:prstGeom prst="rect">
            <a:avLst/>
          </a:prstGeom>
          <a:noFill/>
        </p:spPr>
        <p:txBody>
          <a:bodyPr wrap="square" rtlCol="0">
            <a:spAutoFit/>
          </a:bodyPr>
          <a:lstStyle/>
          <a:p>
            <a:r>
              <a:rPr lang="en-GB" sz="3600" dirty="0">
                <a:solidFill>
                  <a:srgbClr val="FF0000"/>
                </a:solidFill>
                <a:latin typeface="Arial" panose="020B0604020202020204" pitchFamily="34" charset="0"/>
                <a:cs typeface="Arial" panose="020B0604020202020204" pitchFamily="34" charset="0"/>
              </a:rPr>
              <a:t>Stormont </a:t>
            </a:r>
          </a:p>
        </p:txBody>
      </p:sp>
      <p:pic>
        <p:nvPicPr>
          <p:cNvPr id="4608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575" y="5572919"/>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a:xfrm>
            <a:off x="3592106" y="6377781"/>
            <a:ext cx="2133600" cy="365125"/>
          </a:xfrm>
        </p:spPr>
        <p:txBody>
          <a:bodyPr/>
          <a:lstStyle/>
          <a:p>
            <a:pPr algn="ctr">
              <a:defRPr/>
            </a:pPr>
            <a:fld id="{4960DE06-6860-4B12-90FD-3DC12C2558A5}" type="slidenum">
              <a:rPr lang="en-GB" altLang="en-US" smtClean="0"/>
              <a:pPr algn="ctr">
                <a:defRPr/>
              </a:pPr>
              <a:t>58</a:t>
            </a:fld>
            <a:endParaRPr lang="en-GB" altLang="en-US" dirty="0"/>
          </a:p>
        </p:txBody>
      </p:sp>
    </p:spTree>
    <p:custDataLst>
      <p:tags r:id="rId1"/>
    </p:custDataLst>
    <p:extLst>
      <p:ext uri="{BB962C8B-B14F-4D97-AF65-F5344CB8AC3E}">
        <p14:creationId xmlns:p14="http://schemas.microsoft.com/office/powerpoint/2010/main" val="6574237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itle 1"/>
          <p:cNvSpPr>
            <a:spLocks noGrp="1"/>
          </p:cNvSpPr>
          <p:nvPr>
            <p:ph type="title"/>
          </p:nvPr>
        </p:nvSpPr>
        <p:spPr>
          <a:xfrm>
            <a:off x="0" y="1196975"/>
            <a:ext cx="9144000" cy="1871663"/>
          </a:xfrm>
        </p:spPr>
        <p:txBody>
          <a:bodyPr/>
          <a:lstStyle/>
          <a:p>
            <a:r>
              <a:rPr lang="en-GB" altLang="en-US" b="0">
                <a:solidFill>
                  <a:schemeClr val="tx1"/>
                </a:solidFill>
                <a:latin typeface="Arial" charset="0"/>
                <a:cs typeface="Arial" charset="0"/>
              </a:rPr>
              <a:t>Contact your local council/MLA and invite them to your school assembly to tell them what you are doing. </a:t>
            </a:r>
            <a:endParaRPr lang="en-GB" altLang="en-US" sz="3200" b="0">
              <a:solidFill>
                <a:schemeClr val="tx1"/>
              </a:solidFill>
              <a:latin typeface="Arial" charset="0"/>
              <a:cs typeface="Arial" charset="0"/>
            </a:endParaRPr>
          </a:p>
        </p:txBody>
      </p:sp>
      <p:pic>
        <p:nvPicPr>
          <p:cNvPr id="82948" name="Picture 6" descr="https://cb6c228283-custmedia.vresp.com/9efc829773/5f93c36826/library/You're%20Invit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88749">
            <a:off x="5475288" y="2417763"/>
            <a:ext cx="3302000"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Title 1"/>
          <p:cNvSpPr txBox="1">
            <a:spLocks/>
          </p:cNvSpPr>
          <p:nvPr/>
        </p:nvSpPr>
        <p:spPr bwMode="auto">
          <a:xfrm>
            <a:off x="250825" y="3019425"/>
            <a:ext cx="5207000"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fontAlgn="base">
              <a:spcBef>
                <a:spcPct val="0"/>
              </a:spcBef>
              <a:spcAft>
                <a:spcPct val="0"/>
              </a:spcAft>
              <a:buFontTx/>
              <a:buNone/>
            </a:pPr>
            <a:endParaRPr lang="en-GB" altLang="en-US" sz="3200" b="1" dirty="0">
              <a:solidFill>
                <a:srgbClr val="0099CC"/>
              </a:solidFill>
              <a:latin typeface="Calibri" pitchFamily="34" charset="0"/>
              <a:cs typeface="Arial" charset="0"/>
            </a:endParaRPr>
          </a:p>
          <a:p>
            <a:pPr fontAlgn="base">
              <a:spcBef>
                <a:spcPct val="0"/>
              </a:spcBef>
              <a:spcAft>
                <a:spcPct val="0"/>
              </a:spcAft>
              <a:buFontTx/>
              <a:buNone/>
            </a:pPr>
            <a:r>
              <a:rPr lang="en-GB" altLang="en-US" sz="3200" b="1" dirty="0">
                <a:solidFill>
                  <a:srgbClr val="00B0F0"/>
                </a:solidFill>
                <a:cs typeface="Arial" charset="0"/>
              </a:rPr>
              <a:t>Ask them to Tweet/Facebook about what you are doing and to get other people to support your campaign</a:t>
            </a:r>
          </a:p>
        </p:txBody>
      </p:sp>
      <p:sp>
        <p:nvSpPr>
          <p:cNvPr id="82951" name="TextBox 1"/>
          <p:cNvSpPr txBox="1">
            <a:spLocks noChangeArrowheads="1"/>
          </p:cNvSpPr>
          <p:nvPr/>
        </p:nvSpPr>
        <p:spPr bwMode="auto">
          <a:xfrm>
            <a:off x="379413" y="374650"/>
            <a:ext cx="7721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r>
              <a:rPr lang="en-GB" altLang="en-US" sz="4000" b="1">
                <a:solidFill>
                  <a:srgbClr val="00B050"/>
                </a:solidFill>
                <a:cs typeface="Arial" charset="0"/>
              </a:rPr>
              <a:t>Other great things to do…</a:t>
            </a:r>
          </a:p>
        </p:txBody>
      </p:sp>
      <p:sp>
        <p:nvSpPr>
          <p:cNvPr id="85001" name="Slide Number Placeholder 3"/>
          <p:cNvSpPr>
            <a:spLocks noGrp="1"/>
          </p:cNvSpPr>
          <p:nvPr>
            <p:ph type="sldNum" sz="quarter" idx="12"/>
          </p:nvPr>
        </p:nvSpPr>
        <p:spPr bwMode="auto">
          <a:xfrm>
            <a:off x="3563888" y="6387802"/>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C9E5EB90-9901-4D3B-84A9-AD01D882587A}" type="slidenum">
              <a:rPr lang="en-GB" altLang="en-US" smtClean="0">
                <a:solidFill>
                  <a:srgbClr val="898989"/>
                </a:solidFill>
                <a:latin typeface="Calibri" pitchFamily="34" charset="0"/>
              </a:rPr>
              <a:pPr algn="ctr" eaLnBrk="1" hangingPunct="1">
                <a:defRPr/>
              </a:pPr>
              <a:t>59</a:t>
            </a:fld>
            <a:endParaRPr lang="en-GB" altLang="en-US" dirty="0">
              <a:solidFill>
                <a:srgbClr val="898989"/>
              </a:solidFill>
              <a:latin typeface="Calibri" pitchFamily="34" charset="0"/>
            </a:endParaRPr>
          </a:p>
        </p:txBody>
      </p:sp>
      <p:pic>
        <p:nvPicPr>
          <p:cNvPr id="471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358" y="5589588"/>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02889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l="19528" t="2222" r="8231" b="4445"/>
          <a:stretch>
            <a:fillRect/>
          </a:stretch>
        </p:blipFill>
        <p:spPr bwMode="auto">
          <a:xfrm>
            <a:off x="395288" y="620688"/>
            <a:ext cx="3900487" cy="507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xplosion 1 4"/>
          <p:cNvSpPr/>
          <p:nvPr/>
        </p:nvSpPr>
        <p:spPr>
          <a:xfrm rot="742659">
            <a:off x="3673343" y="143404"/>
            <a:ext cx="5230813" cy="4105275"/>
          </a:xfrm>
          <a:custGeom>
            <a:avLst/>
            <a:gdLst>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6970 w 21600"/>
              <a:gd name="connsiteY22" fmla="*/ 3875 h 21600"/>
              <a:gd name="connsiteX23" fmla="*/ 8352 w 21600"/>
              <a:gd name="connsiteY23" fmla="*/ 2295 h 21600"/>
              <a:gd name="connsiteX24" fmla="*/ 10800 w 21600"/>
              <a:gd name="connsiteY24" fmla="*/ 5800 h 21600"/>
              <a:gd name="connsiteX0" fmla="*/ 11093 w 21600"/>
              <a:gd name="connsiteY0" fmla="*/ 4016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6970 w 21600"/>
              <a:gd name="connsiteY22" fmla="*/ 3875 h 21600"/>
              <a:gd name="connsiteX23" fmla="*/ 8352 w 21600"/>
              <a:gd name="connsiteY23" fmla="*/ 2295 h 21600"/>
              <a:gd name="connsiteX24" fmla="*/ 11093 w 21600"/>
              <a:gd name="connsiteY24" fmla="*/ 4016 h 21600"/>
              <a:gd name="connsiteX0" fmla="*/ 11093 w 21600"/>
              <a:gd name="connsiteY0" fmla="*/ 4016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3552 w 21600"/>
              <a:gd name="connsiteY20" fmla="*/ 6692 h 21600"/>
              <a:gd name="connsiteX21" fmla="*/ 370 w 21600"/>
              <a:gd name="connsiteY21" fmla="*/ 2295 h 21600"/>
              <a:gd name="connsiteX22" fmla="*/ 6970 w 21600"/>
              <a:gd name="connsiteY22" fmla="*/ 3875 h 21600"/>
              <a:gd name="connsiteX23" fmla="*/ 8352 w 21600"/>
              <a:gd name="connsiteY23" fmla="*/ 2295 h 21600"/>
              <a:gd name="connsiteX24" fmla="*/ 11093 w 21600"/>
              <a:gd name="connsiteY24" fmla="*/ 4016 h 21600"/>
              <a:gd name="connsiteX0" fmla="*/ 11093 w 21600"/>
              <a:gd name="connsiteY0" fmla="*/ 4016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2403 w 21600"/>
              <a:gd name="connsiteY18" fmla="*/ 11841 h 21600"/>
              <a:gd name="connsiteX19" fmla="*/ 0 w 21600"/>
              <a:gd name="connsiteY19" fmla="*/ 8615 h 21600"/>
              <a:gd name="connsiteX20" fmla="*/ 3552 w 21600"/>
              <a:gd name="connsiteY20" fmla="*/ 6692 h 21600"/>
              <a:gd name="connsiteX21" fmla="*/ 370 w 21600"/>
              <a:gd name="connsiteY21" fmla="*/ 2295 h 21600"/>
              <a:gd name="connsiteX22" fmla="*/ 6970 w 21600"/>
              <a:gd name="connsiteY22" fmla="*/ 3875 h 21600"/>
              <a:gd name="connsiteX23" fmla="*/ 8352 w 21600"/>
              <a:gd name="connsiteY23" fmla="*/ 2295 h 21600"/>
              <a:gd name="connsiteX24" fmla="*/ 11093 w 21600"/>
              <a:gd name="connsiteY24" fmla="*/ 4016 h 21600"/>
              <a:gd name="connsiteX0" fmla="*/ 11093 w 21600"/>
              <a:gd name="connsiteY0" fmla="*/ 4016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4641 w 21600"/>
              <a:gd name="connsiteY16" fmla="*/ 15126 h 21600"/>
              <a:gd name="connsiteX17" fmla="*/ 135 w 21600"/>
              <a:gd name="connsiteY17" fmla="*/ 14587 h 21600"/>
              <a:gd name="connsiteX18" fmla="*/ 2403 w 21600"/>
              <a:gd name="connsiteY18" fmla="*/ 11841 h 21600"/>
              <a:gd name="connsiteX19" fmla="*/ 0 w 21600"/>
              <a:gd name="connsiteY19" fmla="*/ 8615 h 21600"/>
              <a:gd name="connsiteX20" fmla="*/ 3552 w 21600"/>
              <a:gd name="connsiteY20" fmla="*/ 6692 h 21600"/>
              <a:gd name="connsiteX21" fmla="*/ 370 w 21600"/>
              <a:gd name="connsiteY21" fmla="*/ 2295 h 21600"/>
              <a:gd name="connsiteX22" fmla="*/ 6970 w 21600"/>
              <a:gd name="connsiteY22" fmla="*/ 3875 h 21600"/>
              <a:gd name="connsiteX23" fmla="*/ 8352 w 21600"/>
              <a:gd name="connsiteY23" fmla="*/ 2295 h 21600"/>
              <a:gd name="connsiteX24" fmla="*/ 11093 w 21600"/>
              <a:gd name="connsiteY24" fmla="*/ 4016 h 21600"/>
              <a:gd name="connsiteX0" fmla="*/ 11093 w 21600"/>
              <a:gd name="connsiteY0" fmla="*/ 4016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972 w 21600"/>
              <a:gd name="connsiteY12" fmla="*/ 17313 h 21600"/>
              <a:gd name="connsiteX13" fmla="*/ 8485 w 21600"/>
              <a:gd name="connsiteY13" fmla="*/ 21600 h 21600"/>
              <a:gd name="connsiteX14" fmla="*/ 7715 w 21600"/>
              <a:gd name="connsiteY14" fmla="*/ 15627 h 21600"/>
              <a:gd name="connsiteX15" fmla="*/ 4762 w 21600"/>
              <a:gd name="connsiteY15" fmla="*/ 17617 h 21600"/>
              <a:gd name="connsiteX16" fmla="*/ 4641 w 21600"/>
              <a:gd name="connsiteY16" fmla="*/ 15126 h 21600"/>
              <a:gd name="connsiteX17" fmla="*/ 135 w 21600"/>
              <a:gd name="connsiteY17" fmla="*/ 14587 h 21600"/>
              <a:gd name="connsiteX18" fmla="*/ 2403 w 21600"/>
              <a:gd name="connsiteY18" fmla="*/ 11841 h 21600"/>
              <a:gd name="connsiteX19" fmla="*/ 0 w 21600"/>
              <a:gd name="connsiteY19" fmla="*/ 8615 h 21600"/>
              <a:gd name="connsiteX20" fmla="*/ 3552 w 21600"/>
              <a:gd name="connsiteY20" fmla="*/ 6692 h 21600"/>
              <a:gd name="connsiteX21" fmla="*/ 370 w 21600"/>
              <a:gd name="connsiteY21" fmla="*/ 2295 h 21600"/>
              <a:gd name="connsiteX22" fmla="*/ 6970 w 21600"/>
              <a:gd name="connsiteY22" fmla="*/ 3875 h 21600"/>
              <a:gd name="connsiteX23" fmla="*/ 8352 w 21600"/>
              <a:gd name="connsiteY23" fmla="*/ 2295 h 21600"/>
              <a:gd name="connsiteX24" fmla="*/ 11093 w 21600"/>
              <a:gd name="connsiteY24" fmla="*/ 4016 h 21600"/>
              <a:gd name="connsiteX0" fmla="*/ 11093 w 21600"/>
              <a:gd name="connsiteY0" fmla="*/ 4016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850 w 21600"/>
              <a:gd name="connsiteY10" fmla="*/ 16703 h 21600"/>
              <a:gd name="connsiteX11" fmla="*/ 13247 w 21600"/>
              <a:gd name="connsiteY11" fmla="*/ 19737 h 21600"/>
              <a:gd name="connsiteX12" fmla="*/ 10972 w 21600"/>
              <a:gd name="connsiteY12" fmla="*/ 17313 h 21600"/>
              <a:gd name="connsiteX13" fmla="*/ 8485 w 21600"/>
              <a:gd name="connsiteY13" fmla="*/ 21600 h 21600"/>
              <a:gd name="connsiteX14" fmla="*/ 7715 w 21600"/>
              <a:gd name="connsiteY14" fmla="*/ 15627 h 21600"/>
              <a:gd name="connsiteX15" fmla="*/ 4762 w 21600"/>
              <a:gd name="connsiteY15" fmla="*/ 17617 h 21600"/>
              <a:gd name="connsiteX16" fmla="*/ 4641 w 21600"/>
              <a:gd name="connsiteY16" fmla="*/ 15126 h 21600"/>
              <a:gd name="connsiteX17" fmla="*/ 135 w 21600"/>
              <a:gd name="connsiteY17" fmla="*/ 14587 h 21600"/>
              <a:gd name="connsiteX18" fmla="*/ 2403 w 21600"/>
              <a:gd name="connsiteY18" fmla="*/ 11841 h 21600"/>
              <a:gd name="connsiteX19" fmla="*/ 0 w 21600"/>
              <a:gd name="connsiteY19" fmla="*/ 8615 h 21600"/>
              <a:gd name="connsiteX20" fmla="*/ 3552 w 21600"/>
              <a:gd name="connsiteY20" fmla="*/ 6692 h 21600"/>
              <a:gd name="connsiteX21" fmla="*/ 370 w 21600"/>
              <a:gd name="connsiteY21" fmla="*/ 2295 h 21600"/>
              <a:gd name="connsiteX22" fmla="*/ 6970 w 21600"/>
              <a:gd name="connsiteY22" fmla="*/ 3875 h 21600"/>
              <a:gd name="connsiteX23" fmla="*/ 8352 w 21600"/>
              <a:gd name="connsiteY23" fmla="*/ 2295 h 21600"/>
              <a:gd name="connsiteX24" fmla="*/ 11093 w 21600"/>
              <a:gd name="connsiteY24" fmla="*/ 4016 h 21600"/>
              <a:gd name="connsiteX0" fmla="*/ 11093 w 21600"/>
              <a:gd name="connsiteY0" fmla="*/ 4016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7619 w 21600"/>
              <a:gd name="connsiteY8" fmla="*/ 13867 h 21600"/>
              <a:gd name="connsiteX9" fmla="*/ 18145 w 21600"/>
              <a:gd name="connsiteY9" fmla="*/ 18095 h 21600"/>
              <a:gd name="connsiteX10" fmla="*/ 14850 w 21600"/>
              <a:gd name="connsiteY10" fmla="*/ 16703 h 21600"/>
              <a:gd name="connsiteX11" fmla="*/ 13247 w 21600"/>
              <a:gd name="connsiteY11" fmla="*/ 19737 h 21600"/>
              <a:gd name="connsiteX12" fmla="*/ 10972 w 21600"/>
              <a:gd name="connsiteY12" fmla="*/ 17313 h 21600"/>
              <a:gd name="connsiteX13" fmla="*/ 8485 w 21600"/>
              <a:gd name="connsiteY13" fmla="*/ 21600 h 21600"/>
              <a:gd name="connsiteX14" fmla="*/ 7715 w 21600"/>
              <a:gd name="connsiteY14" fmla="*/ 15627 h 21600"/>
              <a:gd name="connsiteX15" fmla="*/ 4762 w 21600"/>
              <a:gd name="connsiteY15" fmla="*/ 17617 h 21600"/>
              <a:gd name="connsiteX16" fmla="*/ 4641 w 21600"/>
              <a:gd name="connsiteY16" fmla="*/ 15126 h 21600"/>
              <a:gd name="connsiteX17" fmla="*/ 135 w 21600"/>
              <a:gd name="connsiteY17" fmla="*/ 14587 h 21600"/>
              <a:gd name="connsiteX18" fmla="*/ 2403 w 21600"/>
              <a:gd name="connsiteY18" fmla="*/ 11841 h 21600"/>
              <a:gd name="connsiteX19" fmla="*/ 0 w 21600"/>
              <a:gd name="connsiteY19" fmla="*/ 8615 h 21600"/>
              <a:gd name="connsiteX20" fmla="*/ 3552 w 21600"/>
              <a:gd name="connsiteY20" fmla="*/ 6692 h 21600"/>
              <a:gd name="connsiteX21" fmla="*/ 370 w 21600"/>
              <a:gd name="connsiteY21" fmla="*/ 2295 h 21600"/>
              <a:gd name="connsiteX22" fmla="*/ 6970 w 21600"/>
              <a:gd name="connsiteY22" fmla="*/ 3875 h 21600"/>
              <a:gd name="connsiteX23" fmla="*/ 8352 w 21600"/>
              <a:gd name="connsiteY23" fmla="*/ 2295 h 21600"/>
              <a:gd name="connsiteX24" fmla="*/ 11093 w 21600"/>
              <a:gd name="connsiteY24" fmla="*/ 4016 h 21600"/>
              <a:gd name="connsiteX0" fmla="*/ 11093 w 21600"/>
              <a:gd name="connsiteY0" fmla="*/ 4016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9708 w 21600"/>
              <a:gd name="connsiteY6" fmla="*/ 10739 h 21600"/>
              <a:gd name="connsiteX7" fmla="*/ 21600 w 21600"/>
              <a:gd name="connsiteY7" fmla="*/ 13290 h 21600"/>
              <a:gd name="connsiteX8" fmla="*/ 17619 w 21600"/>
              <a:gd name="connsiteY8" fmla="*/ 13867 h 21600"/>
              <a:gd name="connsiteX9" fmla="*/ 18145 w 21600"/>
              <a:gd name="connsiteY9" fmla="*/ 18095 h 21600"/>
              <a:gd name="connsiteX10" fmla="*/ 14850 w 21600"/>
              <a:gd name="connsiteY10" fmla="*/ 16703 h 21600"/>
              <a:gd name="connsiteX11" fmla="*/ 13247 w 21600"/>
              <a:gd name="connsiteY11" fmla="*/ 19737 h 21600"/>
              <a:gd name="connsiteX12" fmla="*/ 10972 w 21600"/>
              <a:gd name="connsiteY12" fmla="*/ 17313 h 21600"/>
              <a:gd name="connsiteX13" fmla="*/ 8485 w 21600"/>
              <a:gd name="connsiteY13" fmla="*/ 21600 h 21600"/>
              <a:gd name="connsiteX14" fmla="*/ 7715 w 21600"/>
              <a:gd name="connsiteY14" fmla="*/ 15627 h 21600"/>
              <a:gd name="connsiteX15" fmla="*/ 4762 w 21600"/>
              <a:gd name="connsiteY15" fmla="*/ 17617 h 21600"/>
              <a:gd name="connsiteX16" fmla="*/ 4641 w 21600"/>
              <a:gd name="connsiteY16" fmla="*/ 15126 h 21600"/>
              <a:gd name="connsiteX17" fmla="*/ 135 w 21600"/>
              <a:gd name="connsiteY17" fmla="*/ 14587 h 21600"/>
              <a:gd name="connsiteX18" fmla="*/ 2403 w 21600"/>
              <a:gd name="connsiteY18" fmla="*/ 11841 h 21600"/>
              <a:gd name="connsiteX19" fmla="*/ 0 w 21600"/>
              <a:gd name="connsiteY19" fmla="*/ 8615 h 21600"/>
              <a:gd name="connsiteX20" fmla="*/ 3552 w 21600"/>
              <a:gd name="connsiteY20" fmla="*/ 6692 h 21600"/>
              <a:gd name="connsiteX21" fmla="*/ 370 w 21600"/>
              <a:gd name="connsiteY21" fmla="*/ 2295 h 21600"/>
              <a:gd name="connsiteX22" fmla="*/ 6970 w 21600"/>
              <a:gd name="connsiteY22" fmla="*/ 3875 h 21600"/>
              <a:gd name="connsiteX23" fmla="*/ 8352 w 21600"/>
              <a:gd name="connsiteY23" fmla="*/ 2295 h 21600"/>
              <a:gd name="connsiteX24" fmla="*/ 11093 w 21600"/>
              <a:gd name="connsiteY24" fmla="*/ 4016 h 21600"/>
              <a:gd name="connsiteX0" fmla="*/ 11093 w 21600"/>
              <a:gd name="connsiteY0" fmla="*/ 4016 h 21600"/>
              <a:gd name="connsiteX1" fmla="*/ 14522 w 21600"/>
              <a:gd name="connsiteY1" fmla="*/ 0 h 21600"/>
              <a:gd name="connsiteX2" fmla="*/ 14155 w 21600"/>
              <a:gd name="connsiteY2" fmla="*/ 5325 h 21600"/>
              <a:gd name="connsiteX3" fmla="*/ 18380 w 21600"/>
              <a:gd name="connsiteY3" fmla="*/ 4457 h 21600"/>
              <a:gd name="connsiteX4" fmla="*/ 18216 w 21600"/>
              <a:gd name="connsiteY4" fmla="*/ 7381 h 21600"/>
              <a:gd name="connsiteX5" fmla="*/ 21097 w 21600"/>
              <a:gd name="connsiteY5" fmla="*/ 8137 h 21600"/>
              <a:gd name="connsiteX6" fmla="*/ 19708 w 21600"/>
              <a:gd name="connsiteY6" fmla="*/ 10739 h 21600"/>
              <a:gd name="connsiteX7" fmla="*/ 21600 w 21600"/>
              <a:gd name="connsiteY7" fmla="*/ 13290 h 21600"/>
              <a:gd name="connsiteX8" fmla="*/ 17619 w 21600"/>
              <a:gd name="connsiteY8" fmla="*/ 13867 h 21600"/>
              <a:gd name="connsiteX9" fmla="*/ 18145 w 21600"/>
              <a:gd name="connsiteY9" fmla="*/ 18095 h 21600"/>
              <a:gd name="connsiteX10" fmla="*/ 14850 w 21600"/>
              <a:gd name="connsiteY10" fmla="*/ 16703 h 21600"/>
              <a:gd name="connsiteX11" fmla="*/ 13247 w 21600"/>
              <a:gd name="connsiteY11" fmla="*/ 19737 h 21600"/>
              <a:gd name="connsiteX12" fmla="*/ 10972 w 21600"/>
              <a:gd name="connsiteY12" fmla="*/ 17313 h 21600"/>
              <a:gd name="connsiteX13" fmla="*/ 8485 w 21600"/>
              <a:gd name="connsiteY13" fmla="*/ 21600 h 21600"/>
              <a:gd name="connsiteX14" fmla="*/ 7715 w 21600"/>
              <a:gd name="connsiteY14" fmla="*/ 15627 h 21600"/>
              <a:gd name="connsiteX15" fmla="*/ 4762 w 21600"/>
              <a:gd name="connsiteY15" fmla="*/ 17617 h 21600"/>
              <a:gd name="connsiteX16" fmla="*/ 4641 w 21600"/>
              <a:gd name="connsiteY16" fmla="*/ 15126 h 21600"/>
              <a:gd name="connsiteX17" fmla="*/ 135 w 21600"/>
              <a:gd name="connsiteY17" fmla="*/ 14587 h 21600"/>
              <a:gd name="connsiteX18" fmla="*/ 2403 w 21600"/>
              <a:gd name="connsiteY18" fmla="*/ 11841 h 21600"/>
              <a:gd name="connsiteX19" fmla="*/ 0 w 21600"/>
              <a:gd name="connsiteY19" fmla="*/ 8615 h 21600"/>
              <a:gd name="connsiteX20" fmla="*/ 3552 w 21600"/>
              <a:gd name="connsiteY20" fmla="*/ 6692 h 21600"/>
              <a:gd name="connsiteX21" fmla="*/ 370 w 21600"/>
              <a:gd name="connsiteY21" fmla="*/ 2295 h 21600"/>
              <a:gd name="connsiteX22" fmla="*/ 6970 w 21600"/>
              <a:gd name="connsiteY22" fmla="*/ 3875 h 21600"/>
              <a:gd name="connsiteX23" fmla="*/ 8352 w 21600"/>
              <a:gd name="connsiteY23" fmla="*/ 2295 h 21600"/>
              <a:gd name="connsiteX24" fmla="*/ 11093 w 21600"/>
              <a:gd name="connsiteY24" fmla="*/ 4016 h 21600"/>
              <a:gd name="connsiteX0" fmla="*/ 11093 w 21600"/>
              <a:gd name="connsiteY0" fmla="*/ 4016 h 21600"/>
              <a:gd name="connsiteX1" fmla="*/ 14522 w 21600"/>
              <a:gd name="connsiteY1" fmla="*/ 0 h 21600"/>
              <a:gd name="connsiteX2" fmla="*/ 14155 w 21600"/>
              <a:gd name="connsiteY2" fmla="*/ 5325 h 21600"/>
              <a:gd name="connsiteX3" fmla="*/ 18185 w 21600"/>
              <a:gd name="connsiteY3" fmla="*/ 2937 h 21600"/>
              <a:gd name="connsiteX4" fmla="*/ 18216 w 21600"/>
              <a:gd name="connsiteY4" fmla="*/ 7381 h 21600"/>
              <a:gd name="connsiteX5" fmla="*/ 21097 w 21600"/>
              <a:gd name="connsiteY5" fmla="*/ 8137 h 21600"/>
              <a:gd name="connsiteX6" fmla="*/ 19708 w 21600"/>
              <a:gd name="connsiteY6" fmla="*/ 10739 h 21600"/>
              <a:gd name="connsiteX7" fmla="*/ 21600 w 21600"/>
              <a:gd name="connsiteY7" fmla="*/ 13290 h 21600"/>
              <a:gd name="connsiteX8" fmla="*/ 17619 w 21600"/>
              <a:gd name="connsiteY8" fmla="*/ 13867 h 21600"/>
              <a:gd name="connsiteX9" fmla="*/ 18145 w 21600"/>
              <a:gd name="connsiteY9" fmla="*/ 18095 h 21600"/>
              <a:gd name="connsiteX10" fmla="*/ 14850 w 21600"/>
              <a:gd name="connsiteY10" fmla="*/ 16703 h 21600"/>
              <a:gd name="connsiteX11" fmla="*/ 13247 w 21600"/>
              <a:gd name="connsiteY11" fmla="*/ 19737 h 21600"/>
              <a:gd name="connsiteX12" fmla="*/ 10972 w 21600"/>
              <a:gd name="connsiteY12" fmla="*/ 17313 h 21600"/>
              <a:gd name="connsiteX13" fmla="*/ 8485 w 21600"/>
              <a:gd name="connsiteY13" fmla="*/ 21600 h 21600"/>
              <a:gd name="connsiteX14" fmla="*/ 7715 w 21600"/>
              <a:gd name="connsiteY14" fmla="*/ 15627 h 21600"/>
              <a:gd name="connsiteX15" fmla="*/ 4762 w 21600"/>
              <a:gd name="connsiteY15" fmla="*/ 17617 h 21600"/>
              <a:gd name="connsiteX16" fmla="*/ 4641 w 21600"/>
              <a:gd name="connsiteY16" fmla="*/ 15126 h 21600"/>
              <a:gd name="connsiteX17" fmla="*/ 135 w 21600"/>
              <a:gd name="connsiteY17" fmla="*/ 14587 h 21600"/>
              <a:gd name="connsiteX18" fmla="*/ 2403 w 21600"/>
              <a:gd name="connsiteY18" fmla="*/ 11841 h 21600"/>
              <a:gd name="connsiteX19" fmla="*/ 0 w 21600"/>
              <a:gd name="connsiteY19" fmla="*/ 8615 h 21600"/>
              <a:gd name="connsiteX20" fmla="*/ 3552 w 21600"/>
              <a:gd name="connsiteY20" fmla="*/ 6692 h 21600"/>
              <a:gd name="connsiteX21" fmla="*/ 370 w 21600"/>
              <a:gd name="connsiteY21" fmla="*/ 2295 h 21600"/>
              <a:gd name="connsiteX22" fmla="*/ 6970 w 21600"/>
              <a:gd name="connsiteY22" fmla="*/ 3875 h 21600"/>
              <a:gd name="connsiteX23" fmla="*/ 8352 w 21600"/>
              <a:gd name="connsiteY23" fmla="*/ 2295 h 21600"/>
              <a:gd name="connsiteX24" fmla="*/ 11093 w 21600"/>
              <a:gd name="connsiteY24" fmla="*/ 4016 h 21600"/>
              <a:gd name="connsiteX0" fmla="*/ 11093 w 21600"/>
              <a:gd name="connsiteY0" fmla="*/ 4016 h 21600"/>
              <a:gd name="connsiteX1" fmla="*/ 14522 w 21600"/>
              <a:gd name="connsiteY1" fmla="*/ 0 h 21600"/>
              <a:gd name="connsiteX2" fmla="*/ 14155 w 21600"/>
              <a:gd name="connsiteY2" fmla="*/ 5325 h 21600"/>
              <a:gd name="connsiteX3" fmla="*/ 19406 w 21600"/>
              <a:gd name="connsiteY3" fmla="*/ 3333 h 21600"/>
              <a:gd name="connsiteX4" fmla="*/ 18216 w 21600"/>
              <a:gd name="connsiteY4" fmla="*/ 7381 h 21600"/>
              <a:gd name="connsiteX5" fmla="*/ 21097 w 21600"/>
              <a:gd name="connsiteY5" fmla="*/ 8137 h 21600"/>
              <a:gd name="connsiteX6" fmla="*/ 19708 w 21600"/>
              <a:gd name="connsiteY6" fmla="*/ 10739 h 21600"/>
              <a:gd name="connsiteX7" fmla="*/ 21600 w 21600"/>
              <a:gd name="connsiteY7" fmla="*/ 13290 h 21600"/>
              <a:gd name="connsiteX8" fmla="*/ 17619 w 21600"/>
              <a:gd name="connsiteY8" fmla="*/ 13867 h 21600"/>
              <a:gd name="connsiteX9" fmla="*/ 18145 w 21600"/>
              <a:gd name="connsiteY9" fmla="*/ 18095 h 21600"/>
              <a:gd name="connsiteX10" fmla="*/ 14850 w 21600"/>
              <a:gd name="connsiteY10" fmla="*/ 16703 h 21600"/>
              <a:gd name="connsiteX11" fmla="*/ 13247 w 21600"/>
              <a:gd name="connsiteY11" fmla="*/ 19737 h 21600"/>
              <a:gd name="connsiteX12" fmla="*/ 10972 w 21600"/>
              <a:gd name="connsiteY12" fmla="*/ 17313 h 21600"/>
              <a:gd name="connsiteX13" fmla="*/ 8485 w 21600"/>
              <a:gd name="connsiteY13" fmla="*/ 21600 h 21600"/>
              <a:gd name="connsiteX14" fmla="*/ 7715 w 21600"/>
              <a:gd name="connsiteY14" fmla="*/ 15627 h 21600"/>
              <a:gd name="connsiteX15" fmla="*/ 4762 w 21600"/>
              <a:gd name="connsiteY15" fmla="*/ 17617 h 21600"/>
              <a:gd name="connsiteX16" fmla="*/ 4641 w 21600"/>
              <a:gd name="connsiteY16" fmla="*/ 15126 h 21600"/>
              <a:gd name="connsiteX17" fmla="*/ 135 w 21600"/>
              <a:gd name="connsiteY17" fmla="*/ 14587 h 21600"/>
              <a:gd name="connsiteX18" fmla="*/ 2403 w 21600"/>
              <a:gd name="connsiteY18" fmla="*/ 11841 h 21600"/>
              <a:gd name="connsiteX19" fmla="*/ 0 w 21600"/>
              <a:gd name="connsiteY19" fmla="*/ 8615 h 21600"/>
              <a:gd name="connsiteX20" fmla="*/ 3552 w 21600"/>
              <a:gd name="connsiteY20" fmla="*/ 6692 h 21600"/>
              <a:gd name="connsiteX21" fmla="*/ 370 w 21600"/>
              <a:gd name="connsiteY21" fmla="*/ 2295 h 21600"/>
              <a:gd name="connsiteX22" fmla="*/ 6970 w 21600"/>
              <a:gd name="connsiteY22" fmla="*/ 3875 h 21600"/>
              <a:gd name="connsiteX23" fmla="*/ 8352 w 21600"/>
              <a:gd name="connsiteY23" fmla="*/ 2295 h 21600"/>
              <a:gd name="connsiteX24" fmla="*/ 11093 w 21600"/>
              <a:gd name="connsiteY24" fmla="*/ 4016 h 21600"/>
              <a:gd name="connsiteX0" fmla="*/ 11093 w 21600"/>
              <a:gd name="connsiteY0" fmla="*/ 4016 h 21600"/>
              <a:gd name="connsiteX1" fmla="*/ 14522 w 21600"/>
              <a:gd name="connsiteY1" fmla="*/ 0 h 21600"/>
              <a:gd name="connsiteX2" fmla="*/ 14155 w 21600"/>
              <a:gd name="connsiteY2" fmla="*/ 5325 h 21600"/>
              <a:gd name="connsiteX3" fmla="*/ 19406 w 21600"/>
              <a:gd name="connsiteY3" fmla="*/ 3333 h 21600"/>
              <a:gd name="connsiteX4" fmla="*/ 18216 w 21600"/>
              <a:gd name="connsiteY4" fmla="*/ 7381 h 21600"/>
              <a:gd name="connsiteX5" fmla="*/ 21097 w 21600"/>
              <a:gd name="connsiteY5" fmla="*/ 8137 h 21600"/>
              <a:gd name="connsiteX6" fmla="*/ 19708 w 21600"/>
              <a:gd name="connsiteY6" fmla="*/ 10739 h 21600"/>
              <a:gd name="connsiteX7" fmla="*/ 21600 w 21600"/>
              <a:gd name="connsiteY7" fmla="*/ 13290 h 21600"/>
              <a:gd name="connsiteX8" fmla="*/ 17619 w 21600"/>
              <a:gd name="connsiteY8" fmla="*/ 13867 h 21600"/>
              <a:gd name="connsiteX9" fmla="*/ 18145 w 21600"/>
              <a:gd name="connsiteY9" fmla="*/ 18095 h 21600"/>
              <a:gd name="connsiteX10" fmla="*/ 14850 w 21600"/>
              <a:gd name="connsiteY10" fmla="*/ 16703 h 21600"/>
              <a:gd name="connsiteX11" fmla="*/ 13247 w 21600"/>
              <a:gd name="connsiteY11" fmla="*/ 19737 h 21600"/>
              <a:gd name="connsiteX12" fmla="*/ 10972 w 21600"/>
              <a:gd name="connsiteY12" fmla="*/ 17313 h 21600"/>
              <a:gd name="connsiteX13" fmla="*/ 8485 w 21600"/>
              <a:gd name="connsiteY13" fmla="*/ 21600 h 21600"/>
              <a:gd name="connsiteX14" fmla="*/ 7715 w 21600"/>
              <a:gd name="connsiteY14" fmla="*/ 15627 h 21600"/>
              <a:gd name="connsiteX15" fmla="*/ 4762 w 21600"/>
              <a:gd name="connsiteY15" fmla="*/ 17617 h 21600"/>
              <a:gd name="connsiteX16" fmla="*/ 4641 w 21600"/>
              <a:gd name="connsiteY16" fmla="*/ 15126 h 21600"/>
              <a:gd name="connsiteX17" fmla="*/ 135 w 21600"/>
              <a:gd name="connsiteY17" fmla="*/ 14587 h 21600"/>
              <a:gd name="connsiteX18" fmla="*/ 2403 w 21600"/>
              <a:gd name="connsiteY18" fmla="*/ 11841 h 21600"/>
              <a:gd name="connsiteX19" fmla="*/ 0 w 21600"/>
              <a:gd name="connsiteY19" fmla="*/ 8615 h 21600"/>
              <a:gd name="connsiteX20" fmla="*/ 3552 w 21600"/>
              <a:gd name="connsiteY20" fmla="*/ 6692 h 21600"/>
              <a:gd name="connsiteX21" fmla="*/ 370 w 21600"/>
              <a:gd name="connsiteY21" fmla="*/ 2295 h 21600"/>
              <a:gd name="connsiteX22" fmla="*/ 6970 w 21600"/>
              <a:gd name="connsiteY22" fmla="*/ 3875 h 21600"/>
              <a:gd name="connsiteX23" fmla="*/ 8694 w 21600"/>
              <a:gd name="connsiteY23" fmla="*/ 577 h 21600"/>
              <a:gd name="connsiteX24" fmla="*/ 11093 w 21600"/>
              <a:gd name="connsiteY24" fmla="*/ 4016 h 21600"/>
              <a:gd name="connsiteX0" fmla="*/ 11093 w 21600"/>
              <a:gd name="connsiteY0" fmla="*/ 4016 h 21600"/>
              <a:gd name="connsiteX1" fmla="*/ 14522 w 21600"/>
              <a:gd name="connsiteY1" fmla="*/ 0 h 21600"/>
              <a:gd name="connsiteX2" fmla="*/ 14155 w 21600"/>
              <a:gd name="connsiteY2" fmla="*/ 5325 h 21600"/>
              <a:gd name="connsiteX3" fmla="*/ 19406 w 21600"/>
              <a:gd name="connsiteY3" fmla="*/ 3333 h 21600"/>
              <a:gd name="connsiteX4" fmla="*/ 18216 w 21600"/>
              <a:gd name="connsiteY4" fmla="*/ 7381 h 21600"/>
              <a:gd name="connsiteX5" fmla="*/ 21097 w 21600"/>
              <a:gd name="connsiteY5" fmla="*/ 8137 h 21600"/>
              <a:gd name="connsiteX6" fmla="*/ 19708 w 21600"/>
              <a:gd name="connsiteY6" fmla="*/ 10739 h 21600"/>
              <a:gd name="connsiteX7" fmla="*/ 21600 w 21600"/>
              <a:gd name="connsiteY7" fmla="*/ 13290 h 21600"/>
              <a:gd name="connsiteX8" fmla="*/ 17619 w 21600"/>
              <a:gd name="connsiteY8" fmla="*/ 13867 h 21600"/>
              <a:gd name="connsiteX9" fmla="*/ 18145 w 21600"/>
              <a:gd name="connsiteY9" fmla="*/ 18095 h 21600"/>
              <a:gd name="connsiteX10" fmla="*/ 14850 w 21600"/>
              <a:gd name="connsiteY10" fmla="*/ 16703 h 21600"/>
              <a:gd name="connsiteX11" fmla="*/ 13247 w 21600"/>
              <a:gd name="connsiteY11" fmla="*/ 19737 h 21600"/>
              <a:gd name="connsiteX12" fmla="*/ 10972 w 21600"/>
              <a:gd name="connsiteY12" fmla="*/ 17313 h 21600"/>
              <a:gd name="connsiteX13" fmla="*/ 8485 w 21600"/>
              <a:gd name="connsiteY13" fmla="*/ 21600 h 21600"/>
              <a:gd name="connsiteX14" fmla="*/ 7715 w 21600"/>
              <a:gd name="connsiteY14" fmla="*/ 15627 h 21600"/>
              <a:gd name="connsiteX15" fmla="*/ 3345 w 21600"/>
              <a:gd name="connsiteY15" fmla="*/ 18476 h 21600"/>
              <a:gd name="connsiteX16" fmla="*/ 4641 w 21600"/>
              <a:gd name="connsiteY16" fmla="*/ 15126 h 21600"/>
              <a:gd name="connsiteX17" fmla="*/ 135 w 21600"/>
              <a:gd name="connsiteY17" fmla="*/ 14587 h 21600"/>
              <a:gd name="connsiteX18" fmla="*/ 2403 w 21600"/>
              <a:gd name="connsiteY18" fmla="*/ 11841 h 21600"/>
              <a:gd name="connsiteX19" fmla="*/ 0 w 21600"/>
              <a:gd name="connsiteY19" fmla="*/ 8615 h 21600"/>
              <a:gd name="connsiteX20" fmla="*/ 3552 w 21600"/>
              <a:gd name="connsiteY20" fmla="*/ 6692 h 21600"/>
              <a:gd name="connsiteX21" fmla="*/ 370 w 21600"/>
              <a:gd name="connsiteY21" fmla="*/ 2295 h 21600"/>
              <a:gd name="connsiteX22" fmla="*/ 6970 w 21600"/>
              <a:gd name="connsiteY22" fmla="*/ 3875 h 21600"/>
              <a:gd name="connsiteX23" fmla="*/ 8694 w 21600"/>
              <a:gd name="connsiteY23" fmla="*/ 577 h 21600"/>
              <a:gd name="connsiteX24" fmla="*/ 11093 w 21600"/>
              <a:gd name="connsiteY24" fmla="*/ 4016 h 21600"/>
              <a:gd name="connsiteX0" fmla="*/ 11093 w 21600"/>
              <a:gd name="connsiteY0" fmla="*/ 4016 h 21600"/>
              <a:gd name="connsiteX1" fmla="*/ 14522 w 21600"/>
              <a:gd name="connsiteY1" fmla="*/ 0 h 21600"/>
              <a:gd name="connsiteX2" fmla="*/ 14155 w 21600"/>
              <a:gd name="connsiteY2" fmla="*/ 5325 h 21600"/>
              <a:gd name="connsiteX3" fmla="*/ 19406 w 21600"/>
              <a:gd name="connsiteY3" fmla="*/ 3333 h 21600"/>
              <a:gd name="connsiteX4" fmla="*/ 18216 w 21600"/>
              <a:gd name="connsiteY4" fmla="*/ 7381 h 21600"/>
              <a:gd name="connsiteX5" fmla="*/ 21097 w 21600"/>
              <a:gd name="connsiteY5" fmla="*/ 8137 h 21600"/>
              <a:gd name="connsiteX6" fmla="*/ 19708 w 21600"/>
              <a:gd name="connsiteY6" fmla="*/ 10739 h 21600"/>
              <a:gd name="connsiteX7" fmla="*/ 21600 w 21600"/>
              <a:gd name="connsiteY7" fmla="*/ 13290 h 21600"/>
              <a:gd name="connsiteX8" fmla="*/ 17619 w 21600"/>
              <a:gd name="connsiteY8" fmla="*/ 13867 h 21600"/>
              <a:gd name="connsiteX9" fmla="*/ 18145 w 21600"/>
              <a:gd name="connsiteY9" fmla="*/ 18095 h 21600"/>
              <a:gd name="connsiteX10" fmla="*/ 14850 w 21600"/>
              <a:gd name="connsiteY10" fmla="*/ 16703 h 21600"/>
              <a:gd name="connsiteX11" fmla="*/ 14664 w 21600"/>
              <a:gd name="connsiteY11" fmla="*/ 20860 h 21600"/>
              <a:gd name="connsiteX12" fmla="*/ 10972 w 21600"/>
              <a:gd name="connsiteY12" fmla="*/ 17313 h 21600"/>
              <a:gd name="connsiteX13" fmla="*/ 8485 w 21600"/>
              <a:gd name="connsiteY13" fmla="*/ 21600 h 21600"/>
              <a:gd name="connsiteX14" fmla="*/ 7715 w 21600"/>
              <a:gd name="connsiteY14" fmla="*/ 15627 h 21600"/>
              <a:gd name="connsiteX15" fmla="*/ 3345 w 21600"/>
              <a:gd name="connsiteY15" fmla="*/ 18476 h 21600"/>
              <a:gd name="connsiteX16" fmla="*/ 4641 w 21600"/>
              <a:gd name="connsiteY16" fmla="*/ 15126 h 21600"/>
              <a:gd name="connsiteX17" fmla="*/ 135 w 21600"/>
              <a:gd name="connsiteY17" fmla="*/ 14587 h 21600"/>
              <a:gd name="connsiteX18" fmla="*/ 2403 w 21600"/>
              <a:gd name="connsiteY18" fmla="*/ 11841 h 21600"/>
              <a:gd name="connsiteX19" fmla="*/ 0 w 21600"/>
              <a:gd name="connsiteY19" fmla="*/ 8615 h 21600"/>
              <a:gd name="connsiteX20" fmla="*/ 3552 w 21600"/>
              <a:gd name="connsiteY20" fmla="*/ 6692 h 21600"/>
              <a:gd name="connsiteX21" fmla="*/ 370 w 21600"/>
              <a:gd name="connsiteY21" fmla="*/ 2295 h 21600"/>
              <a:gd name="connsiteX22" fmla="*/ 6970 w 21600"/>
              <a:gd name="connsiteY22" fmla="*/ 3875 h 21600"/>
              <a:gd name="connsiteX23" fmla="*/ 8694 w 21600"/>
              <a:gd name="connsiteY23" fmla="*/ 577 h 21600"/>
              <a:gd name="connsiteX24" fmla="*/ 11093 w 21600"/>
              <a:gd name="connsiteY24" fmla="*/ 4016 h 21600"/>
              <a:gd name="connsiteX0" fmla="*/ 11093 w 21405"/>
              <a:gd name="connsiteY0" fmla="*/ 4016 h 21600"/>
              <a:gd name="connsiteX1" fmla="*/ 14522 w 21405"/>
              <a:gd name="connsiteY1" fmla="*/ 0 h 21600"/>
              <a:gd name="connsiteX2" fmla="*/ 14155 w 21405"/>
              <a:gd name="connsiteY2" fmla="*/ 5325 h 21600"/>
              <a:gd name="connsiteX3" fmla="*/ 19406 w 21405"/>
              <a:gd name="connsiteY3" fmla="*/ 3333 h 21600"/>
              <a:gd name="connsiteX4" fmla="*/ 18216 w 21405"/>
              <a:gd name="connsiteY4" fmla="*/ 7381 h 21600"/>
              <a:gd name="connsiteX5" fmla="*/ 21097 w 21405"/>
              <a:gd name="connsiteY5" fmla="*/ 8137 h 21600"/>
              <a:gd name="connsiteX6" fmla="*/ 19708 w 21405"/>
              <a:gd name="connsiteY6" fmla="*/ 10739 h 21600"/>
              <a:gd name="connsiteX7" fmla="*/ 21405 w 21405"/>
              <a:gd name="connsiteY7" fmla="*/ 14743 h 21600"/>
              <a:gd name="connsiteX8" fmla="*/ 17619 w 21405"/>
              <a:gd name="connsiteY8" fmla="*/ 13867 h 21600"/>
              <a:gd name="connsiteX9" fmla="*/ 18145 w 21405"/>
              <a:gd name="connsiteY9" fmla="*/ 18095 h 21600"/>
              <a:gd name="connsiteX10" fmla="*/ 14850 w 21405"/>
              <a:gd name="connsiteY10" fmla="*/ 16703 h 21600"/>
              <a:gd name="connsiteX11" fmla="*/ 14664 w 21405"/>
              <a:gd name="connsiteY11" fmla="*/ 20860 h 21600"/>
              <a:gd name="connsiteX12" fmla="*/ 10972 w 21405"/>
              <a:gd name="connsiteY12" fmla="*/ 17313 h 21600"/>
              <a:gd name="connsiteX13" fmla="*/ 8485 w 21405"/>
              <a:gd name="connsiteY13" fmla="*/ 21600 h 21600"/>
              <a:gd name="connsiteX14" fmla="*/ 7715 w 21405"/>
              <a:gd name="connsiteY14" fmla="*/ 15627 h 21600"/>
              <a:gd name="connsiteX15" fmla="*/ 3345 w 21405"/>
              <a:gd name="connsiteY15" fmla="*/ 18476 h 21600"/>
              <a:gd name="connsiteX16" fmla="*/ 4641 w 21405"/>
              <a:gd name="connsiteY16" fmla="*/ 15126 h 21600"/>
              <a:gd name="connsiteX17" fmla="*/ 135 w 21405"/>
              <a:gd name="connsiteY17" fmla="*/ 14587 h 21600"/>
              <a:gd name="connsiteX18" fmla="*/ 2403 w 21405"/>
              <a:gd name="connsiteY18" fmla="*/ 11841 h 21600"/>
              <a:gd name="connsiteX19" fmla="*/ 0 w 21405"/>
              <a:gd name="connsiteY19" fmla="*/ 8615 h 21600"/>
              <a:gd name="connsiteX20" fmla="*/ 3552 w 21405"/>
              <a:gd name="connsiteY20" fmla="*/ 6692 h 21600"/>
              <a:gd name="connsiteX21" fmla="*/ 370 w 21405"/>
              <a:gd name="connsiteY21" fmla="*/ 2295 h 21600"/>
              <a:gd name="connsiteX22" fmla="*/ 6970 w 21405"/>
              <a:gd name="connsiteY22" fmla="*/ 3875 h 21600"/>
              <a:gd name="connsiteX23" fmla="*/ 8694 w 21405"/>
              <a:gd name="connsiteY23" fmla="*/ 577 h 21600"/>
              <a:gd name="connsiteX24" fmla="*/ 11093 w 21405"/>
              <a:gd name="connsiteY24" fmla="*/ 4016 h 21600"/>
              <a:gd name="connsiteX0" fmla="*/ 11093 w 24175"/>
              <a:gd name="connsiteY0" fmla="*/ 4016 h 21600"/>
              <a:gd name="connsiteX1" fmla="*/ 14522 w 24175"/>
              <a:gd name="connsiteY1" fmla="*/ 0 h 21600"/>
              <a:gd name="connsiteX2" fmla="*/ 14155 w 24175"/>
              <a:gd name="connsiteY2" fmla="*/ 5325 h 21600"/>
              <a:gd name="connsiteX3" fmla="*/ 19406 w 24175"/>
              <a:gd name="connsiteY3" fmla="*/ 3333 h 21600"/>
              <a:gd name="connsiteX4" fmla="*/ 18216 w 24175"/>
              <a:gd name="connsiteY4" fmla="*/ 7381 h 21600"/>
              <a:gd name="connsiteX5" fmla="*/ 24175 w 24175"/>
              <a:gd name="connsiteY5" fmla="*/ 7410 h 21600"/>
              <a:gd name="connsiteX6" fmla="*/ 19708 w 24175"/>
              <a:gd name="connsiteY6" fmla="*/ 10739 h 21600"/>
              <a:gd name="connsiteX7" fmla="*/ 21405 w 24175"/>
              <a:gd name="connsiteY7" fmla="*/ 14743 h 21600"/>
              <a:gd name="connsiteX8" fmla="*/ 17619 w 24175"/>
              <a:gd name="connsiteY8" fmla="*/ 13867 h 21600"/>
              <a:gd name="connsiteX9" fmla="*/ 18145 w 24175"/>
              <a:gd name="connsiteY9" fmla="*/ 18095 h 21600"/>
              <a:gd name="connsiteX10" fmla="*/ 14850 w 24175"/>
              <a:gd name="connsiteY10" fmla="*/ 16703 h 21600"/>
              <a:gd name="connsiteX11" fmla="*/ 14664 w 24175"/>
              <a:gd name="connsiteY11" fmla="*/ 20860 h 21600"/>
              <a:gd name="connsiteX12" fmla="*/ 10972 w 24175"/>
              <a:gd name="connsiteY12" fmla="*/ 17313 h 21600"/>
              <a:gd name="connsiteX13" fmla="*/ 8485 w 24175"/>
              <a:gd name="connsiteY13" fmla="*/ 21600 h 21600"/>
              <a:gd name="connsiteX14" fmla="*/ 7715 w 24175"/>
              <a:gd name="connsiteY14" fmla="*/ 15627 h 21600"/>
              <a:gd name="connsiteX15" fmla="*/ 3345 w 24175"/>
              <a:gd name="connsiteY15" fmla="*/ 18476 h 21600"/>
              <a:gd name="connsiteX16" fmla="*/ 4641 w 24175"/>
              <a:gd name="connsiteY16" fmla="*/ 15126 h 21600"/>
              <a:gd name="connsiteX17" fmla="*/ 135 w 24175"/>
              <a:gd name="connsiteY17" fmla="*/ 14587 h 21600"/>
              <a:gd name="connsiteX18" fmla="*/ 2403 w 24175"/>
              <a:gd name="connsiteY18" fmla="*/ 11841 h 21600"/>
              <a:gd name="connsiteX19" fmla="*/ 0 w 24175"/>
              <a:gd name="connsiteY19" fmla="*/ 8615 h 21600"/>
              <a:gd name="connsiteX20" fmla="*/ 3552 w 24175"/>
              <a:gd name="connsiteY20" fmla="*/ 6692 h 21600"/>
              <a:gd name="connsiteX21" fmla="*/ 370 w 24175"/>
              <a:gd name="connsiteY21" fmla="*/ 2295 h 21600"/>
              <a:gd name="connsiteX22" fmla="*/ 6970 w 24175"/>
              <a:gd name="connsiteY22" fmla="*/ 3875 h 21600"/>
              <a:gd name="connsiteX23" fmla="*/ 8694 w 24175"/>
              <a:gd name="connsiteY23" fmla="*/ 577 h 21600"/>
              <a:gd name="connsiteX24" fmla="*/ 11093 w 24175"/>
              <a:gd name="connsiteY24" fmla="*/ 4016 h 21600"/>
              <a:gd name="connsiteX0" fmla="*/ 13242 w 26324"/>
              <a:gd name="connsiteY0" fmla="*/ 4016 h 21600"/>
              <a:gd name="connsiteX1" fmla="*/ 16671 w 26324"/>
              <a:gd name="connsiteY1" fmla="*/ 0 h 21600"/>
              <a:gd name="connsiteX2" fmla="*/ 16304 w 26324"/>
              <a:gd name="connsiteY2" fmla="*/ 5325 h 21600"/>
              <a:gd name="connsiteX3" fmla="*/ 21555 w 26324"/>
              <a:gd name="connsiteY3" fmla="*/ 3333 h 21600"/>
              <a:gd name="connsiteX4" fmla="*/ 20365 w 26324"/>
              <a:gd name="connsiteY4" fmla="*/ 7381 h 21600"/>
              <a:gd name="connsiteX5" fmla="*/ 26324 w 26324"/>
              <a:gd name="connsiteY5" fmla="*/ 7410 h 21600"/>
              <a:gd name="connsiteX6" fmla="*/ 21857 w 26324"/>
              <a:gd name="connsiteY6" fmla="*/ 10739 h 21600"/>
              <a:gd name="connsiteX7" fmla="*/ 23554 w 26324"/>
              <a:gd name="connsiteY7" fmla="*/ 14743 h 21600"/>
              <a:gd name="connsiteX8" fmla="*/ 19768 w 26324"/>
              <a:gd name="connsiteY8" fmla="*/ 13867 h 21600"/>
              <a:gd name="connsiteX9" fmla="*/ 20294 w 26324"/>
              <a:gd name="connsiteY9" fmla="*/ 18095 h 21600"/>
              <a:gd name="connsiteX10" fmla="*/ 16999 w 26324"/>
              <a:gd name="connsiteY10" fmla="*/ 16703 h 21600"/>
              <a:gd name="connsiteX11" fmla="*/ 16813 w 26324"/>
              <a:gd name="connsiteY11" fmla="*/ 20860 h 21600"/>
              <a:gd name="connsiteX12" fmla="*/ 13121 w 26324"/>
              <a:gd name="connsiteY12" fmla="*/ 17313 h 21600"/>
              <a:gd name="connsiteX13" fmla="*/ 10634 w 26324"/>
              <a:gd name="connsiteY13" fmla="*/ 21600 h 21600"/>
              <a:gd name="connsiteX14" fmla="*/ 9864 w 26324"/>
              <a:gd name="connsiteY14" fmla="*/ 15627 h 21600"/>
              <a:gd name="connsiteX15" fmla="*/ 5494 w 26324"/>
              <a:gd name="connsiteY15" fmla="*/ 18476 h 21600"/>
              <a:gd name="connsiteX16" fmla="*/ 6790 w 26324"/>
              <a:gd name="connsiteY16" fmla="*/ 15126 h 21600"/>
              <a:gd name="connsiteX17" fmla="*/ 2284 w 26324"/>
              <a:gd name="connsiteY17" fmla="*/ 14587 h 21600"/>
              <a:gd name="connsiteX18" fmla="*/ 4552 w 26324"/>
              <a:gd name="connsiteY18" fmla="*/ 11841 h 21600"/>
              <a:gd name="connsiteX19" fmla="*/ 0 w 26324"/>
              <a:gd name="connsiteY19" fmla="*/ 10068 h 21600"/>
              <a:gd name="connsiteX20" fmla="*/ 5701 w 26324"/>
              <a:gd name="connsiteY20" fmla="*/ 6692 h 21600"/>
              <a:gd name="connsiteX21" fmla="*/ 2519 w 26324"/>
              <a:gd name="connsiteY21" fmla="*/ 2295 h 21600"/>
              <a:gd name="connsiteX22" fmla="*/ 9119 w 26324"/>
              <a:gd name="connsiteY22" fmla="*/ 3875 h 21600"/>
              <a:gd name="connsiteX23" fmla="*/ 10843 w 26324"/>
              <a:gd name="connsiteY23" fmla="*/ 577 h 21600"/>
              <a:gd name="connsiteX24" fmla="*/ 13242 w 26324"/>
              <a:gd name="connsiteY24" fmla="*/ 4016 h 21600"/>
              <a:gd name="connsiteX0" fmla="*/ 13242 w 26324"/>
              <a:gd name="connsiteY0" fmla="*/ 4016 h 21600"/>
              <a:gd name="connsiteX1" fmla="*/ 16671 w 26324"/>
              <a:gd name="connsiteY1" fmla="*/ 0 h 21600"/>
              <a:gd name="connsiteX2" fmla="*/ 16304 w 26324"/>
              <a:gd name="connsiteY2" fmla="*/ 5325 h 21600"/>
              <a:gd name="connsiteX3" fmla="*/ 21555 w 26324"/>
              <a:gd name="connsiteY3" fmla="*/ 3333 h 21600"/>
              <a:gd name="connsiteX4" fmla="*/ 20365 w 26324"/>
              <a:gd name="connsiteY4" fmla="*/ 7381 h 21600"/>
              <a:gd name="connsiteX5" fmla="*/ 26324 w 26324"/>
              <a:gd name="connsiteY5" fmla="*/ 7410 h 21600"/>
              <a:gd name="connsiteX6" fmla="*/ 21857 w 26324"/>
              <a:gd name="connsiteY6" fmla="*/ 10739 h 21600"/>
              <a:gd name="connsiteX7" fmla="*/ 23554 w 26324"/>
              <a:gd name="connsiteY7" fmla="*/ 14743 h 21600"/>
              <a:gd name="connsiteX8" fmla="*/ 19768 w 26324"/>
              <a:gd name="connsiteY8" fmla="*/ 13867 h 21600"/>
              <a:gd name="connsiteX9" fmla="*/ 20294 w 26324"/>
              <a:gd name="connsiteY9" fmla="*/ 18095 h 21600"/>
              <a:gd name="connsiteX10" fmla="*/ 16999 w 26324"/>
              <a:gd name="connsiteY10" fmla="*/ 16703 h 21600"/>
              <a:gd name="connsiteX11" fmla="*/ 16813 w 26324"/>
              <a:gd name="connsiteY11" fmla="*/ 20860 h 21600"/>
              <a:gd name="connsiteX12" fmla="*/ 13121 w 26324"/>
              <a:gd name="connsiteY12" fmla="*/ 17313 h 21600"/>
              <a:gd name="connsiteX13" fmla="*/ 10634 w 26324"/>
              <a:gd name="connsiteY13" fmla="*/ 21600 h 21600"/>
              <a:gd name="connsiteX14" fmla="*/ 9864 w 26324"/>
              <a:gd name="connsiteY14" fmla="*/ 15627 h 21600"/>
              <a:gd name="connsiteX15" fmla="*/ 4273 w 26324"/>
              <a:gd name="connsiteY15" fmla="*/ 20524 h 21600"/>
              <a:gd name="connsiteX16" fmla="*/ 6790 w 26324"/>
              <a:gd name="connsiteY16" fmla="*/ 15126 h 21600"/>
              <a:gd name="connsiteX17" fmla="*/ 2284 w 26324"/>
              <a:gd name="connsiteY17" fmla="*/ 14587 h 21600"/>
              <a:gd name="connsiteX18" fmla="*/ 4552 w 26324"/>
              <a:gd name="connsiteY18" fmla="*/ 11841 h 21600"/>
              <a:gd name="connsiteX19" fmla="*/ 0 w 26324"/>
              <a:gd name="connsiteY19" fmla="*/ 10068 h 21600"/>
              <a:gd name="connsiteX20" fmla="*/ 5701 w 26324"/>
              <a:gd name="connsiteY20" fmla="*/ 6692 h 21600"/>
              <a:gd name="connsiteX21" fmla="*/ 2519 w 26324"/>
              <a:gd name="connsiteY21" fmla="*/ 2295 h 21600"/>
              <a:gd name="connsiteX22" fmla="*/ 9119 w 26324"/>
              <a:gd name="connsiteY22" fmla="*/ 3875 h 21600"/>
              <a:gd name="connsiteX23" fmla="*/ 10843 w 26324"/>
              <a:gd name="connsiteY23" fmla="*/ 577 h 21600"/>
              <a:gd name="connsiteX24" fmla="*/ 13242 w 26324"/>
              <a:gd name="connsiteY24" fmla="*/ 4016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324" h="21600">
                <a:moveTo>
                  <a:pt x="13242" y="4016"/>
                </a:moveTo>
                <a:lnTo>
                  <a:pt x="16671" y="0"/>
                </a:lnTo>
                <a:cubicBezTo>
                  <a:pt x="16549" y="1775"/>
                  <a:pt x="16426" y="3550"/>
                  <a:pt x="16304" y="5325"/>
                </a:cubicBezTo>
                <a:lnTo>
                  <a:pt x="21555" y="3333"/>
                </a:lnTo>
                <a:cubicBezTo>
                  <a:pt x="21500" y="4308"/>
                  <a:pt x="20420" y="6406"/>
                  <a:pt x="20365" y="7381"/>
                </a:cubicBezTo>
                <a:lnTo>
                  <a:pt x="26324" y="7410"/>
                </a:lnTo>
                <a:lnTo>
                  <a:pt x="21857" y="10739"/>
                </a:lnTo>
                <a:lnTo>
                  <a:pt x="23554" y="14743"/>
                </a:lnTo>
                <a:lnTo>
                  <a:pt x="19768" y="13867"/>
                </a:lnTo>
                <a:cubicBezTo>
                  <a:pt x="19943" y="15276"/>
                  <a:pt x="20119" y="16686"/>
                  <a:pt x="20294" y="18095"/>
                </a:cubicBezTo>
                <a:lnTo>
                  <a:pt x="16999" y="16703"/>
                </a:lnTo>
                <a:lnTo>
                  <a:pt x="16813" y="20860"/>
                </a:lnTo>
                <a:lnTo>
                  <a:pt x="13121" y="17313"/>
                </a:lnTo>
                <a:lnTo>
                  <a:pt x="10634" y="21600"/>
                </a:lnTo>
                <a:cubicBezTo>
                  <a:pt x="10377" y="19609"/>
                  <a:pt x="10121" y="17618"/>
                  <a:pt x="9864" y="15627"/>
                </a:cubicBezTo>
                <a:lnTo>
                  <a:pt x="4273" y="20524"/>
                </a:lnTo>
                <a:cubicBezTo>
                  <a:pt x="4233" y="19694"/>
                  <a:pt x="6830" y="15956"/>
                  <a:pt x="6790" y="15126"/>
                </a:cubicBezTo>
                <a:lnTo>
                  <a:pt x="2284" y="14587"/>
                </a:lnTo>
                <a:lnTo>
                  <a:pt x="4552" y="11841"/>
                </a:lnTo>
                <a:lnTo>
                  <a:pt x="0" y="10068"/>
                </a:lnTo>
                <a:lnTo>
                  <a:pt x="5701" y="6692"/>
                </a:lnTo>
                <a:lnTo>
                  <a:pt x="2519" y="2295"/>
                </a:lnTo>
                <a:lnTo>
                  <a:pt x="9119" y="3875"/>
                </a:lnTo>
                <a:lnTo>
                  <a:pt x="10843" y="577"/>
                </a:lnTo>
                <a:lnTo>
                  <a:pt x="13242" y="4016"/>
                </a:lnTo>
                <a:close/>
              </a:path>
            </a:pathLst>
          </a:cu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0" fontAlgn="base" hangingPunct="0">
              <a:spcBef>
                <a:spcPct val="0"/>
              </a:spcBef>
              <a:spcAft>
                <a:spcPct val="0"/>
              </a:spcAft>
              <a:defRPr/>
            </a:pPr>
            <a:endParaRPr lang="en-GB" sz="3200" dirty="0">
              <a:solidFill>
                <a:srgbClr val="002060"/>
              </a:solidFill>
            </a:endParaRPr>
          </a:p>
          <a:p>
            <a:pPr algn="ctr" eaLnBrk="0" fontAlgn="base" hangingPunct="0">
              <a:spcBef>
                <a:spcPct val="0"/>
              </a:spcBef>
              <a:spcAft>
                <a:spcPct val="0"/>
              </a:spcAft>
              <a:defRPr/>
            </a:pPr>
            <a:endParaRPr lang="en-GB" sz="3200" dirty="0">
              <a:solidFill>
                <a:srgbClr val="002060"/>
              </a:solidFill>
            </a:endParaRPr>
          </a:p>
          <a:p>
            <a:pPr algn="ctr" eaLnBrk="0" fontAlgn="base" hangingPunct="0">
              <a:spcBef>
                <a:spcPct val="0"/>
              </a:spcBef>
              <a:spcAft>
                <a:spcPct val="0"/>
              </a:spcAft>
              <a:defRPr/>
            </a:pPr>
            <a:r>
              <a:rPr lang="en-GB" sz="3200" dirty="0">
                <a:solidFill>
                  <a:srgbClr val="002060"/>
                </a:solidFill>
                <a:latin typeface="Arial" panose="020B0604020202020204" pitchFamily="34" charset="0"/>
                <a:cs typeface="Arial" panose="020B0604020202020204" pitchFamily="34" charset="0"/>
              </a:rPr>
              <a:t>FACT</a:t>
            </a:r>
          </a:p>
          <a:p>
            <a:pPr algn="ctr" eaLnBrk="0" fontAlgn="base" hangingPunct="0">
              <a:spcBef>
                <a:spcPct val="0"/>
              </a:spcBef>
              <a:spcAft>
                <a:spcPct val="0"/>
              </a:spcAft>
              <a:defRPr/>
            </a:pPr>
            <a:r>
              <a:rPr lang="en-GB" sz="2800" dirty="0">
                <a:solidFill>
                  <a:srgbClr val="002060"/>
                </a:solidFill>
                <a:latin typeface="Arial" panose="020B0604020202020204" pitchFamily="34" charset="0"/>
                <a:cs typeface="Arial" panose="020B0604020202020204" pitchFamily="34" charset="0"/>
              </a:rPr>
              <a:t>There are over </a:t>
            </a:r>
          </a:p>
          <a:p>
            <a:pPr algn="ctr" eaLnBrk="0" fontAlgn="base" hangingPunct="0">
              <a:spcBef>
                <a:spcPct val="0"/>
              </a:spcBef>
              <a:spcAft>
                <a:spcPct val="0"/>
              </a:spcAft>
              <a:defRPr/>
            </a:pPr>
            <a:r>
              <a:rPr lang="en-GB" sz="2800" b="1" dirty="0">
                <a:solidFill>
                  <a:srgbClr val="002060"/>
                </a:solidFill>
                <a:latin typeface="Arial" panose="020B0604020202020204" pitchFamily="34" charset="0"/>
                <a:cs typeface="Arial" panose="020B0604020202020204" pitchFamily="34" charset="0"/>
              </a:rPr>
              <a:t>4000 chemicals  </a:t>
            </a:r>
          </a:p>
          <a:p>
            <a:pPr algn="ctr" eaLnBrk="0" fontAlgn="base" hangingPunct="0">
              <a:spcBef>
                <a:spcPct val="0"/>
              </a:spcBef>
              <a:spcAft>
                <a:spcPct val="0"/>
              </a:spcAft>
              <a:defRPr/>
            </a:pPr>
            <a:r>
              <a:rPr lang="en-GB" sz="2800" dirty="0">
                <a:solidFill>
                  <a:srgbClr val="002060"/>
                </a:solidFill>
                <a:latin typeface="Arial" panose="020B0604020202020204" pitchFamily="34" charset="0"/>
                <a:cs typeface="Arial" panose="020B0604020202020204" pitchFamily="34" charset="0"/>
              </a:rPr>
              <a:t>in cigarette smoke </a:t>
            </a:r>
            <a:endParaRPr lang="en-GB" sz="2400" dirty="0">
              <a:solidFill>
                <a:srgbClr val="002060"/>
              </a:solidFill>
              <a:latin typeface="Arial" panose="020B0604020202020204" pitchFamily="34" charset="0"/>
              <a:cs typeface="Arial" panose="020B0604020202020204" pitchFamily="34" charset="0"/>
            </a:endParaRPr>
          </a:p>
        </p:txBody>
      </p:sp>
      <p:sp>
        <p:nvSpPr>
          <p:cNvPr id="10247" name="Slide Number Placeholder 2"/>
          <p:cNvSpPr>
            <a:spLocks noGrp="1"/>
          </p:cNvSpPr>
          <p:nvPr>
            <p:ph type="sldNum" sz="quarter" idx="12"/>
          </p:nvPr>
        </p:nvSpPr>
        <p:spPr bwMode="auto">
          <a:xfrm>
            <a:off x="3563888" y="6410027"/>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E72CABE0-6344-4689-A3CA-499CC8C54819}" type="slidenum">
              <a:rPr lang="en-GB" altLang="en-US" smtClean="0">
                <a:solidFill>
                  <a:srgbClr val="898989"/>
                </a:solidFill>
                <a:latin typeface="Calibri" pitchFamily="34" charset="0"/>
              </a:rPr>
              <a:pPr algn="ctr" eaLnBrk="1" hangingPunct="1">
                <a:defRPr/>
              </a:pPr>
              <a:t>6</a:t>
            </a:fld>
            <a:endParaRPr lang="en-GB" altLang="en-US" dirty="0">
              <a:solidFill>
                <a:srgbClr val="898989"/>
              </a:solidFill>
              <a:latin typeface="Calibri" pitchFamily="34" charset="0"/>
            </a:endParaRPr>
          </a:p>
        </p:txBody>
      </p:sp>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6013" y="5485871"/>
            <a:ext cx="26035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5633508"/>
            <a:ext cx="161607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9373109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6596" y="286809"/>
            <a:ext cx="8231188" cy="1990063"/>
          </a:xfrm>
        </p:spPr>
        <p:txBody>
          <a:bodyPr/>
          <a:lstStyle/>
          <a:p>
            <a:pPr marL="0" indent="0">
              <a:buFont typeface="Arial" charset="0"/>
              <a:buNone/>
              <a:defRPr/>
            </a:pPr>
            <a:r>
              <a:rPr lang="en-GB" sz="3600" dirty="0"/>
              <a:t>Send a letter and pictures to your local newspaper, letting them know what </a:t>
            </a:r>
            <a:r>
              <a:rPr lang="en-GB" sz="3600" dirty="0" err="1"/>
              <a:t>Smokebusters</a:t>
            </a:r>
            <a:r>
              <a:rPr lang="en-GB" sz="3600" dirty="0"/>
              <a:t> are doing in school</a:t>
            </a:r>
          </a:p>
          <a:p>
            <a:pPr marL="0" indent="0">
              <a:buFont typeface="Arial" charset="0"/>
              <a:buNone/>
              <a:defRPr/>
            </a:pPr>
            <a:endParaRPr lang="en-GB" sz="3200" dirty="0"/>
          </a:p>
          <a:p>
            <a:pPr>
              <a:defRPr/>
            </a:pPr>
            <a:endParaRPr lang="en-GB" dirty="0">
              <a:solidFill>
                <a:srgbClr val="C00000"/>
              </a:solidFill>
            </a:endParaRPr>
          </a:p>
        </p:txBody>
      </p:sp>
      <p:sp>
        <p:nvSpPr>
          <p:cNvPr id="83972" name="AutoShape 2" descr="data:image/jpeg;base64,/9j/4AAQSkZJRgABAQAAAQABAAD/2wCEAAkGBxAPEBQUDxQUDw8PDhQQDxAPFBQQDxAOFBQaGBgUFBUYHCggGBolHhUfJzEkJSkrMC4xFx8zRDMtNzQtLiwBCgoKDg0OFxAQFyslHB4sLCwvNywsLCwsLTcwLCwsLCwsLCwsLCwsLCwsLCwsLCwsLCwsLCwtLCwsLCwsLCwsLP/AABEIAOAA4AMBEQACEQEDEQH/xAAcAAABBQEBAQAAAAAAAAAAAAACAAEDBQYHBAj/xABDEAACAgACBgYGBwcDBAMAAAABAgADBBEFBhIhMVETQWFxkaEHIjJSgcEjQnJzgrLwFCQ0YsLR4TWisTNDkvEVU5P/xAAbAQADAAMBAQAAAAAAAAAAAAAAAQIDBAUGB//EADkRAAIBAwICBwYFAwQDAAAAAAABAgMEERIxBSEyQVFhcYHwExQiobHBBjOR0eFCcvEVNFPCFiNS/9oADAMBAAIRAxEAPwDuMAFABQAUAFABQAUAFABmYAZkgAbyTuAEAM1pXXrA4fMBze4+rQNsZ/a9nzgBlcf6Tr2zFFKVjqa1jY2XPIbIHnACgxeuWkLeN7IOVQWvzAz84xFXdpPEP7d1r/asc/OAHlJJ47++ACBI4bu6AHqp0niE9i61Ps2OPnAC0wmuWkKuF7OOVoWzzIz84AX+A9J165C+lLB1tUxrbLnkdoHyiGarRWvWBxGQLmhz9W8bAz+17PnADSqwIzBBB3gjeCIAPABQAUAFABQAUAFABQAUAFABQAUAFABQAGywKCWIVQMyWOQA5knhADD6f9I1NWa4Rf2h+HSNmKQezrf4ZDtgBz3S+ncTjD+8WM4zzCD1ax3IN0YiugAdNTOckUu3JQWPgJM5xgsyeF3jSb5Is8Pq3in+psDnYQvlxnMq8asqe9TPhzM8bWrLqLGjUm9uLqPsBn+Qmr/r9OX5VKcvL/Jk9zkulJI9S6gWn/uN8KSf64PjNd9G0m/PH/Vh7rH/AJF68xNqBaP+43/4kf1xf61XXStJr9X/ANUHuseqovXmeS/Uu9eDoftBk+Rh/wCQ0YvFSnOPl/gfuUn0ZJlfiNW8Un1Nsc6yG8uM26XGrKptUx48jFK1qx6isuqZDk6lG5MCp8DOnCcZrMXldxgaa5MCUIsdEadxODP7vYyDPMofWrPeh3QA6FoD0jU25Li1/Z34dIuZpJ7etPjmO2IZuK7AwBUhlIzBU5gjmCOMACgAoAKACgAoAKACgAoAKACgAoAU+sesdGATO07VjD6Opfbft7B2mAHJNYtZ8Rj2+lOxUDmtKE9GO0+8e0+UYikgBaaM0DfiMiBsIfrvuBH8o4mc284tbWvKUsy7Fzfn2GelbzqbLkbTRGoSDI2A2HnZ6qfBB85zveOJXf5cVTj2vf15LxM/s6FPpPUzW4PQNVYy6h9VQEXwEqHA6UnquJym+9+n8wd01ygkkWFWFrX2VUfDf4zp0rK3pdCml5GvKrOW7Z6BNsxjxiFABiInz5MDzW4KpuKDvAyPiJpVuH2tXp01+mH+qM0a1SO0iuxmgK7BlxHu2AOp8Zy6nAYweq2qSg/Xg/qbCu88pxTMjpjUZN5UGo+9X69fxU8PKY/feI2X58Nce1fv+6H7KjV6DwzHaT0Dfh8yRtoPrpvAH8w4idaz4tbXXKMsS7Hyfl2mtVt5091yKudIwF3q7rPiMA30R26ic2pcnoz2j3T2jzgB1vVzWOjHpnUdmxR9JU3tp29o7REMuIAKACgAoAKACgAoAKACgBlNc9cEwI6OrKzFMPZ4rUDwZ+3kP0QDkWLxVlzs9rGyxzmzNvJ/x2RiCwOCsvfZqXaPXyUc2PUJguLmlbw11ZYXrYuEJTeIo32rupqrkz5WP77D6NT/ACr1ntPlPOSvLviL00Pgp9vW/XYvNm8qVOjznzkbjCYFK+Azb3jx+HKdGz4ZQtucVmXa9/4MNSvOe+x6xOkYB5QghGJjiMQ8oBQAUTAExDGMkY0QyvxejEfePUbmOB7xONe8HoXHxR+GXavujZpXM4cnzRh9YdUVYkqBTYeDKPo3PaPmPOc+lxC74dJU7laodT/Z9fgzLKjTrLVDkzC47BWUPs2rsnq5MOanrE9Rb3NK4hrpSyvW5oThKDxJA4TFWUur1Ma7EOasu4j/AB2TOQdd1M1wTHDo7cq8Uo9ngtoHFk7eY/QQzVwAUAFABQAUAFABQAymvGtgwKdHVk2KsX1esVJ77DnyH6IBx+yxmYsxLMxLMzHNmY8ST1mMRYaF0O+Kbd6tan13PV2DmZzuI8Sp2cMy5yey9bIz0aEqr5bHUNBaArqQALspx2frOfeczhULOreTVxdvwj62Xdu+s3JVI0lopmhQZcNwHAT0EUksLY028hiZESEJYh5QghGJjiMQ8oBQAUQAxDGMkYxiGDJYyO1AwyYZg8QZhq04VIuM1lMqLcXlGZ09oJHQhht1Hh7yHmD855eva1+G1Pb27+Hr/Z9q7zejOFZaZ7nNNNaHfCtv9atj6jjr7DyM9Lw7iVO8hmPKS3XrdGjWoSpPnsV9djKwZSVZSGVlOTKw4EHqM6JgOwaj62DHJ0duS4qtfW6hanvqOfMfoIZq4AKACgAoAKAFPrTp5MBQbGyaxvVprP17O3sHEwA4fjMU91jWWsXssbaZj1n+0Yj26D0S2KfL2a1/6j8uwdpnO4lxGFnT1PnJ7L11Iz0KLqyx1HVNCaLStVyUKqj1E+Z5mcGxtJ1p+9XPOT5pff8AZG7VqKK0Q2LsTvI1A1mREsIS0IcSkIIShDiUIeMQ+cBCzgAiYDGMQAxDGMkY0ljBaSxkbTG+e5SM/pvRSlSCu1U+5lPVPLX1pOyqK4t3hfT+Gb1OoqsdEzl+nNEthXy9qtv+m/PsPaJ6fhvEIXlPUuUluvXUzQr0XSljqPHg8U9Ni2VMUsrbaVh1H+06JgO4araeTH0CxclsX1bqx9Szs7DxEQy4gAoAKAA2OFBZiAqglidwAG8kwA4drbp1sfiC+8VJmlCnqrz4kczxPwHVGIrMBg3vsVE4sePUo6yewTBc3ELelKrPZesFwg5yUUdT1f0SlaBVH0ac+Lv1kzx1vCd/XdxW2Wy6vDwXzOnLFKGiJolno0ajJBMiJCEtCDEtEhSkIcShDxiHEoB4CFGAjEAMQxRDBMkY0lgC0hlIAyGMjsAIyO8HiJimlJNNcmWuRmNOaKV1Nb70fep61PMdonlakanDblVKe3V3rrT9d5vLTWhhnMMfg3osZH4qePUw6iOwz3FtcQuKUasNn6wcmcHCTiyz1S062AxAfeanyS9R1158QOY4j4jrmcg7jW4YBlIKsAVI3gg7wREMKACgBhfSlpvoqVw6H18QNqzLiKAeH4j5KYAcrjEb3VDRHRoGI+luyJz+rXxA+Z+E8Xxe6leXKt6b+GL+fW/LY6ltTVOGt7s3VKBQAOAnVo0404KEdkYpNt5ZKs2EyCQTIiQhLRIYMtCYUtCHlCMp6TT+4H7+v5y4bkyOSbR5nxmUgW0eZ8YALaPM+MANP6Nyf/ka/u7PyGTLYaOwzGWMTJAGIYxksYBMhsoEyGMAmY2yjzYukOpHX1HkZpXlvGvTcH5eJlpy0vJhda9F9LXtKPpacz2snWvzHxnK4Jeu2ruhU6Mnjwf87PyMt1S1x1LdGEntzlHVPRbpvpaWw7n18ONqvPiaCeH4T5MIhm6gAzsACTuAGZJ4ACAHBNYdKHGYmy48HbKsHqqG5R4f8mMQ+r2A6e8A70T135EDgPifnObxW891tpSXSfJePb5Ge3p+0ml1HU9GV5AseJ3DunmOFUdMXUe72OhWl1FipnbTNckBmVMlhgzImSGDLTJDBlpiCBlpkjysgZT0m/wB+/r+cyQ3IkckmYgUAFADT+jf/Ua/u7PyGTLYaOwZzDkyDRZAaS2MEmS2MEyGUCTIbGiMzG2UAxmJspFRpSrJgw6+PeJ5zi1DTNVF17+Jt0JZWDmGsOA6C8gbkf105AHiPgflPW8KvPereMn0lyfj2+Zzbin7ObXUNq9pQ4PE13DgjZWAddR3MPD/AIE6RgO9qwIBG8EZgjgQYhma9Imkv2fAuAcnvIoXubPa/wBoPjADjEYjb6oYLYp2vrXNn+Ebl+Z+M8Vx6u61yqMdo8vN7/Y6lpDTDU+s29QyAA6hlN2nFQiorZEt5eSZTM6ZLJFMypksNTMiZIYMyJkhgy0xBAykxDgysiK7WDQ6Y2nonZkXbV9pMs8175cZYJayZkejPD//AH2+Cf2mT2pOk5kRMxAoAab0cf6hX93Z+QyJ7DW52CYMmUbOTkASYmxgkyGxgkyWygSZjbGRkzG2UiNjMbZR5sWm0pHxHeJpXdP2tKUTJTeJJmI1twnSUbY9qk7X4Dub5H4TU/D9z7O4dN7TXzW33KvIaoZ7DFT2xyjs/o70l+0YFATm9BNDdy5bP+0jwiGZX0t43avpqB3V1NYw6tpzkM+4IfGAGEqrLsFHFmCjvJyinNQi5PZcwSy8I6noyoKVUeyi5DuAyE+e2zda5dSW/N/qdqS0wwi4QzuJmuyRTMiZJIpmVMkkBmRMlhgzImIIGWmS0GDLTEPnHkQ+crIh1MeRNHz43E95m6YRoAab0c/6hX93Z+QzHU6JUdzruc1smUWcnIwSYmwBJkNlAkyGxgEyGxgEzG2URsZjbKImMxtlFDjqQdpT7LAqfsn/ANzzc26Fxqj/AEvK+ptdKOH1nMbayjFTxVip7wcp9HhNTipLZ8ziNYeGbv0SY3ZvuqJ3WVLYo6tpDkcu8OP/ABjAoNesV0ukLz1I4rH4FAPmDGI8mrdW1iU5Lm/gN3mROZxip7Ozqd/L9TPbRzUR0bR/We4TyXD1jUzp1OosEM6qZhJlMyJkhqZkTESKZkTJDBmRMnAYMtMQQMtMWAg0rJOB85WQHBjyJnz83E95nQNcaAGl9HX+oJ93Z+QzFW6JUdzrmc08mYRMWR4AJktjwMTJbGATIbKAJmNsYDGY2ykRsZjbGRMZjbKKrSHtd4nEv4/+1PtRsU9jnesdWziX/myfxG/zBnseD1PaWdPu5focu5jioz2ai4rotIUHqdzWfxqQPMidMwFXpa3bxFze/fY3i5gBaanp9K55V5eJ/wATgfiKWLeEe2X0TNyyXxt9xusEd3xnAs+UH4m7Pc9qNN9MxkymZUxEgMtMkkBmRMQYMyJkhgy0xYCBlpiwPnKTEODKyLAQaPImjgLcT3mdQ1RoAaT0eH9/T7uz8hmGv0C4bnWtqaGTYwNnFkASZLYwSZDY8AkyGxgMZDZWCMmY2xkbGQ2URO0xtjK3SB4fGcu/3j5/YzU+sw+t6fSoedeXgf8AM9D+HpZt5x7JfVI0bxfGn3FZom3YxFLe5fW3g4nfNM8pOZz5nOAGi1O4291f9U81+I38NJf3fb9zest5eX3NjhG3fGcS2eIm5I9qNNyMiCdWmVMklUzImIMGZEyQwZaYgwZaYsBAy0xBBpSYsD5ysiwODHkTRwVuJ7zOyaY0ANH6Pf49Pu7PyGYLn8tl0+kdYznMybWBiYshgEtJbHgEtJbGATIbHgAmQ2UAxmNseCJmkNjIHaY2yivxzcPjOdePOnzMkDH638au6z+mdz8OP4aq/t+/7Gne7x8/sZ4HI58jnPSmiIjI5cjlADQaonfb3V/1Tzf4ij8NJ/3fb9jesnzl5fc1eHfKecoyw8G8z3VvN2MiMHoRpmUicEytMqZJIGlpiwGDMiYsBgykxBBpaYsBAysiwPnHkQ4aVqFg4S3E95neNEaAGi1A/j0+7s/IZrXf5TMlLpHVNqcnUbYxaLIYBJk5HgEmS2MEmQ2MBmkNjwRs0hsohdpjbGeex5ilIZXYmzM9051aeqXgZFyRldbTvq7n/pno/wAOx+Gq/wC37/uaN6+cfP7FABmcuZynpDSPVparYxFy+5fYvg5gBYarWZWOOaZ+B/zOFx+GaEZdkvqmbdm/ia7jUo08gzonsptmxTqZE0epHmzGROCdGmZSJwTK0yKQsEgaZExYCDSkxYCDS0xYCDSsiwEGjyLA4aPIYOGtxPeZ6Q5w0ANDqF/HJ9iz8pmre/kvyMtHpHUS04uTcwNtScjBJi1BgEtJbHgEtIbHgjZpDYyF3mNyHghd5jcisHivu5TTq1upFJHidprpFGX1ofOxByTPxP8Aieu4BDFCUu2X0Rzrt/El3Hg0TVt4ilffvrXxcTumoWmvWF6LSF46ncWD8agnzJgB4NB27N6/zZr4j+853Faeu0n3c/0M9vLFRGvRp4Zo6hMrSGij013TJGq1uLB6q7c5tQqp7EtHoV5nUicEivMikLBIGmRSFgMNKUhYHDStQsBbUrUGBw0NQsHEm4nvM9UcwaAF/qJ/Gp9iz8pmnffkvyM1DpnTtqcHUbuBi0WoeAS0lyDAJaS5DI2eS5DwRs8xuQ8HntuAmvOtGO7KSPHbcT2TUnWlLbkWlg8zNMaQELtLSEZDTdu1e38uS+A/vPccKp6LSHfz/U5dw81GWGouF6XSFA6kc2H8CkjzAnRMBf8ApbwWzfTaBusqatj1bSHMZ94c/wDjEMwdblSCOKkEd4ilFSi4vZ8gTw8m2ptDAEcCAR3GfPalNwk4PdPB2YvKyehWmFoolVpDQyVWk4GTJcRMka04iwidMTzmaN2utC0E6XjnNiNzTfWS4slWyZ41E9mRgMNMmoWAg0eoMBB49QYOLtxPeZ7A5I0AL7Uc/vqfYs/KZo8ReKD8jNb9M6Ttzzuo6GBi0WoMANaB1zHKrFbsaRC+JXn4TBK6prrKUGQPiuQ8ZryvP/lFKB53uJ6/CYJVpy3ZWEQs0hICJmlJCIXaWkI891oUEngASe4TNTpuclBbt4Jk8LJi7HLEk8WJJ7zPoMYqMVFbLkcdvLybz0SYLavutI3V1LWp6tpzmcu4IPGMDVekTRv7RgXIGb0EXr3Lntf7SfCAHGIxGi0FidqvZ60OX4Tw/XZPJ8at9FfWtpfVb/Y6NtPMcdhbo04jRskytIaGSq0loZIrScDDDScDCDScDCBiwAYsPMylOa2bDCCFzc5auKq/qFpXYGuIbnH71V7Q0I5S3E98+mnBGgBc6osRilI9x/yzk8bm42cnHfK+ps2qzURuzc3Mzwzr1X/Uzq6V2AFzzkOUnu2PkCTFgAS0rAgC0rAEbNGkIjZpSQiJmlpCIXeWkIqdOYjZr2etzl+Ecf12ztcFt9dbW9o/V7fc1bmeI47TPT1hzzs/o70b+z4FCRk95N7dzZbP+0DxiGaV1BBB3gjIg8CDADgmsOizg8TZSeCNnWT11Hep8P8AgxiINGYno7AT7Leq3dzmjxC294oOK3XNeu8y0Z6JZNQjzxTR1CZXkNDJVeQ0MkVpLQyQNJwMMNFgAg0nAwg0WAH2osDCDRNAcwbie+fUzgCgBbaqn96X7L/lnI47/speK+qNm0/NRt9qeFwdUYtDAAlpWAALR4EAWlYERs0aQEbPLSEQs8tIRC7ykhGZ0liOksJHsj1V7uc9rw+293oKL3fN+u45daeuWSfV7RZxmJrpHB2+kI6qhvY+H/Im8YjvaqAABuAGQA4ACIY8AML6UtCdLSuIQevhxs2ZcTQTx/CfJjADlkYi90Vi9pcj7S7u8dRnlOLWfsqntI9GXyZ0Lepqjh7os0ecdo2SVXktDJVeS0MkV5LQBh5OBhh4sAEHiwMLaiwA4aJrkM5uynM7uufTzgjbJ5QAtdWd2JX7LflnJ43/ALOXivqjZtfzEbLbnh8HUBLx4AEvHgQBePAAM8pIRGzykhETPLSEQu8pIRW6VxeyuQ9pt3cOszscJtPa1PaS6MfmzXuKmlYW7KOeqOedT9FuhOipbEOPXxA2a8+IoB4/iPkoiGbqACgANiBgVYAqwIYHeCDuIMAOHa26CbAYgpvNT5vQx668+BPMcD8D1xiKii0owI4jzHKYq1GNaDhLZlRk4vKNBh8QHAI4HyPKeLubeVCo4S/z3nThNSWUelXmu0WTK8loZIrycDySB5OACDycDDDxYAcPFgY+3DAD9JFpQZF0kNKDIxePSGRi8eABLx4ECXjwABePAiNnlJARNZKSERO8pIR5sRiAoJPAefZNm3t5V6ihH/BjnNRWWUF1pdiTxPkOU9nRoxowUI7I5spOTyy31S0E2PxATeKkye9h1V58AeZ4D4nqmUk7jWgUBVACqAFA3AAbgBEMKACgAoAU+tOgUx9BrbJbF9amz3LO3sPAwA4fjMK9NjV2qUsrbZZT1H+0YgsJiTWeYPEfOad5ZxuYYe62frqMtKo4PuLqq4EZjeDPI1aMqcnGSw0dCMk1lE62TE0VkkWyTgZItknAyQWRYDIQeLA8hB4sAPtxYAW3DAC24YAW3HgAS8MBkE2R4DIJsjwLJG1krAEbWR4ERNZKwLJBbcAMzuAmalRlUkoxXNkykksspsViDYeQHAT1tnaRtoYW73frqOfUqOb7hsHhXusWupS9ljbKqOs/2m4YjuGq2gUwFArXJrG9a6wfXs7OwcBEMuIAKACgAoAKAGU141TGOTpKslxVa+r1C1PcY8+R/QAOP2VsrFWBVlJVlYZMrDiCOoxiJMNiCh5g8RNS7s4XEcPk1s/XUZKdRwZa03hhmJ5WvbToy0zRvwmpLKJ1smvgskWyTgeQxZFgMhiyLAwhZFgB+khgBdJDAxdJDAC6SGBAmyPAAmyGAyAbI8CyA1krAZImsjSEQXXhRmZsULadaWmCIlNRWWVeIxBc8h1CeqtLOFvHC5t7v11GhUqObArrZmCqCzMQqqozZmPAAdZm2YzsGo+qYwKdJbk2KsX1usVJ7innzP6KGauACgAoAKACgAoAKAGU1z1PTHDpKsq8Uo9rgtoHBX7eR/QAORYvC2UuyWqa7EOTK24j/HbGICuwqcxumKrRhVjpmsoqMnF5R7qMYDx3Hynn7rhc6fOHNfM3IV1Lk9z1CycrSZ8hiyLSAYsk4GELIYDI/SRYDI/SQwAukhgBukhgMgmyPAZBNkeABNkekRGbJWkMnmuxYHDefKdS14ZOp8U+S+ZgqV1HY8Njljmd89BSowpR0wWEacpOTyw8JhbLnVKlNljnJVXeT/jtmUk67qZqemBHSW5WYph7XFageKp28z+ihmrgAoAKACgAoAKACgAoAKAFPrHq5Rj0ytGzYo+jtX207O0dhgByTWLVjEYBvpRt1E5LcgPRnsPunsPnGIpYASV3svaORmpXsqVbm1h9qMkKsonpTFg8d049bhVWPOHNfM2Y14vfkTrbObOlKDxJYMyknsELJGkeR+khpDI/SRaR5F0kNIZGNkekWRjZHpDIDWy4UpTeIrInJLcgfFDq3zo0eFVZc58l8zDKvFbczz2Xs3YOQnYoWVKjzSy+1mtOrKRHNsxl1q7qxiMe30Q2KgcmucHox2D3j2DygB1vVzVyjAJlUNqxh9Ja3tv2dg7BEMuIAKACgAoAKACgAoAKACgAoAKAA2IGBDAMpGRVhmCORB4wAw+n/RzTbm2Eb9nfj0bZmkns60+GY7IAc90voLE4M/vFbIM8g49as9zjdGIroAIHLhJlFSWGsjTa2DFzc/Gas7C3l/Tjw5GRVprrDGJM1pcJpPaTLVxLsH/aTy85jfCF1T+X8j947hftJ5ecFwhdc/l/Ie8dwxxBmWPCaS3kxO4l2AG5ufhNiFhbx/pz48yHWm+sAnPjNqMVFYSwY229xShFjojQWJxh/d62cZ5Fz6tY73O6AHQtAejmmrJsW37Q/Ho1zFIPb1v8ch2RDNxWgUAKAqgZBVGQA5ADhAAoAKACgAoAKACgAoAKACgAoAKACgAoAKADMoIyIBB3EHeCIAZrSuouBxGZCGhz9ag7Az+z7PlADK4/0Y3rmaLksHUtqmtsuWY2gfKAFBi9TdIVcaGcc6itnkDn5RiKu7RmIT26bU+1W4+UAPKQRx3d8AEATw390APVTozEP7FNr/Zrc/KAFphNTdIW8KGQc7StfkTn5QAv8B6Mb2yN9yVjrWpTY2XLM7IHnEM1WitRcDh8iUN7j6152xn9n2fKAGlVQBkAABuAG4AQAeACgAoAKACgAoAKACgB/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grpSp>
        <p:nvGrpSpPr>
          <p:cNvPr id="83973" name="Group 6"/>
          <p:cNvGrpSpPr>
            <a:grpSpLocks/>
          </p:cNvGrpSpPr>
          <p:nvPr/>
        </p:nvGrpSpPr>
        <p:grpSpPr bwMode="auto">
          <a:xfrm rot="282773">
            <a:off x="1718409" y="2212943"/>
            <a:ext cx="5593705" cy="3368219"/>
            <a:chOff x="3214847" y="852488"/>
            <a:chExt cx="4293202" cy="2936552"/>
          </a:xfrm>
        </p:grpSpPr>
        <p:pic>
          <p:nvPicPr>
            <p:cNvPr id="83980" name="Picture 6" descr="http://lrrpublic.cli.det.nsw.edu.au/lrrSecure/Sites/Web/media_images/graphics/newspaper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4847" y="852488"/>
              <a:ext cx="4293202" cy="2936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1" name="TextBox 9"/>
            <p:cNvSpPr txBox="1">
              <a:spLocks noChangeArrowheads="1"/>
            </p:cNvSpPr>
            <p:nvPr/>
          </p:nvSpPr>
          <p:spPr bwMode="auto">
            <a:xfrm rot="21443812">
              <a:off x="3871778" y="1411928"/>
              <a:ext cx="2648702" cy="694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fontAlgn="base">
                <a:spcBef>
                  <a:spcPct val="0"/>
                </a:spcBef>
                <a:spcAft>
                  <a:spcPct val="0"/>
                </a:spcAft>
                <a:buFontTx/>
                <a:buNone/>
              </a:pPr>
              <a:r>
                <a:rPr lang="en-GB" altLang="en-US" sz="2400" dirty="0">
                  <a:solidFill>
                    <a:prstClr val="black"/>
                  </a:solidFill>
                  <a:cs typeface="Arial" charset="0"/>
                </a:rPr>
                <a:t>Schools ask for date from Health Minister</a:t>
              </a:r>
            </a:p>
          </p:txBody>
        </p:sp>
      </p:grpSp>
      <p:sp>
        <p:nvSpPr>
          <p:cNvPr id="83975" name="AutoShape 10" descr="data:image/jpeg;base64,/9j/4AAQSkZJRgABAQAAAQABAAD/2wCEAAkGBxAQEhUSEhQQEBUUEBQUFBUXFBIYFBUUGBQWFxUYFBUZHCggGB0lGxUUITEhJSkrLi4uFyAzODMsNygtLisBCgoKDg0OGxAQGiwlICUsLCwwLSwsNCwsLCwsLCwsLCwsLCwsLCwsLCwsLCwsLCwrLCwsLCwsLCwsLCwsLCwsLP/AABEIALYBFAMBIgACEQEDEQH/xAAbAAEAAgMBAQAAAAAAAAAAAAAAAQYEBQcDAv/EAEMQAAIBAgIGBgYFCwQDAAAAAAABAgMRBCEFBhIxQVEiYXGBkaETMlKxwdEHQmJykiNDU3OCk6KywtLhFjM08BQk8f/EABoBAQADAQEBAAAAAAAAAAAAAAABAwQCBQb/xAAsEQACAgEDAwMEAQUBAAAAAAAAAQIDEQQhMRJBUQUyYRMzcZEiI0KB4fAU/9oADAMBAAIRAxEAPwDuIAAAAAAAABDJIYBB5YivGEXKTUUt7e49WUfTuknWm0n0Iu0eTfGRzOfSi6mp2SwZ+O1nk8qUUl7Ut/dH5mpqaVxEt9Sfc0vcYYMznJnqQohFcHv/AOZV/SVPxS+ZMcdWW6pU/FL5mOCMss+nHwbCnpvEx/ON9qi/gZlHWesvWjCXZeL+JowFOS7nEqK3ykWyhrPSfrxnDuUl5G0wukqNT1Zxb5XSfgc/FjtXPuZ56KD9ux0q5Jz7DaRrU/VqTS5N3XgzbYbWiospwjLrjdP5FitiZpaOxcblrBqMPrFQlvcoP7SdvFZGyo4iE1eMoyXU0yxNPgzyhKPKPUAEnIAABKJIRIAAAAAAAAAAAAAAAAAAAAAAIZJDANdp3EunRm1k7WXa8iiJFs1wnalFc6q8oyZUzPa9z1NFHEMgA8MVi4U/W3+yt/8AjvKjck3sjIPCviYQ9aSXVvfgafEaRqTuk9hclv72YhGS+NHk29TTEfqxcu1pLwzMeWlqj3KC7m/ezAALVVFdjMelKvOP4UStK1ecX+yvgYQB10R8GyhpiXGMX2Nr5mVS0pSe/aj2q68UaMA4dMGWiElJXTTXVmfUW1mrp81kVeFRxd02n1Gyw2lnuqL9pL3oFM6GuNyyYbTOIhum2uUukvmbrA6zRllVjsfaV3Hv4rzKrCakk000+K3EncbJIw2aeuXKwdIpVIyScWmnua3H2ULRek54d5Zx+tF7n2cmXbB4qNWKnF3T8up9ZohNSPNuodT+DIRJCJOygAAAAAAAAAAAAAAAAAAAAAEMkhgFc1y9Sn99/wArKsWzXGP5OD5VffGRQdKY63Qhv+s+XUusy2+49nQxcq0kTpDSKjeMM3xlwXUubNO227vNveyESVnrwgooAAHYABBAAAAAAAABIPbC4mVN3j3rg/8AvM3uFxMaiuu9cV/3mVw+6FWUJbUcn71yfUCuypS4LMbbV3H+iqKLfQm7PqlwfwNJhcQqkdpdjXJnqyYvDyefbDqTjI6ZEkwdDYn0lGEnv2bS+8sn7jONieTwmsPDAAJIAAAAAAAAAAAAAAAAAABDJPOpJJNvckAVnX3GqnQUVbbc04rlbJyfZteLOZs3+sWPeJnOpwtaC5RTy8d/eaAyTlln02gp+nVvyAAcGwAGVovAVMRVjSp22pZ3e6MVvk+wLciUlFZZinth8JVqf7dOpU+7CTXilY3WntEYPDU3GFZ1cQpRTjlZK/S6KWWV+NzG0drLicNTVOm4qCk5ZxvLN3au3u38OJ104e5R9aU4ddS/exMNVsa4uTpbCSb6Uop2SvkldmFonRtTFT2KWy5bDl0nZWTS3pb8y1/SDXqp0ZwqVIwqU2moyai2rSTdt+TZ4fRrS/K1p5dGlFdm1Jt/ynXQuvBnWqs/87tbXx/s1NfVTHQ30XL7soP4/A08otNp5NOzXJovWJ0dpClGdWnjozilKbVr9HOVlfa4ZcNxWNW9GPF4iMH6t9uq/s3v5ysiJQ3wjujUtxlObWF4yasF0xugsFialSGFqKlWg3tU89iTW+192eV47uRTq9GVOUoTWzKMnGS5Ne8iUWi6nUQt2Wz8M+AAcmg9sFiXTlfhukua+ZY0081mnufMqxt9C4i6cHwzXZx8PiDPfDKyi/an1b05x9mp70n8ywIrOpn53th7mWY1w9qPmtRtayQAdlIAAAAAAAAAAAAAAAAAAK/rljfR4dxTzqPYXZvl5JrvLAULXrE7VaMPYhfvk/lFeJxY8RNGlr67UiszWTXUzWG1NU+XWYz6evuAASdg2urGlVhMQqkk3FwcJWWaTad13pefI1RATw8nM642RcZcMuNfHaFU3P0VSq5ycpZTaTk7voya4vcjX656Hp4WrH0eUKkHLZv6rTSdr8HdDQemsNhqfSw/paym5KbULK7ytJ5qyNXpbSdTFVPSVGr2skr7MYrgvHeWSacTDTTZG3bPSvLzn8G90xj6VbR2Hi5wdWnsrYutqyThJ237rMam6Vw1CFaNaUoOq0rqMn0dm29J23sqwI63nJe9JH6brbeG8llxOh9GKnKVHF5xhJqDlDalZXtaybvyNpoepHRmC9PKKlVrSi1C9nb6seq0bt9pRj6lUk0ottxjdxi22o3tey3LcOvG+CuWjlJKLk2s9y5YDTWiqU3iIUqlOrsy6FpNXe/Zs9lN7r5FSx+KdarOrLJzm5W5cl4WPAHLk3sXVaaFT6llv58AAEF4PXC1ticZcmr9nE8gCcZWDqWpsejUfOaXgv8AJY0VzUR3wkXxcpX/AGej7kixo1w9qPk9T96X5JAB2UAAAAAAAAAAAAAAAAAABnMNZKm1iqz5TUfCMV8GdPOWad/5Fb9bP3lN/B6Hp33H+DBNZVVpPtZszX4pdJ93uMx7tb3PIAEloAABFjN0Jho1cRSpzV4zqJSV2rqz4owzaarf8yh+s/pZMeSu94rk14L+tS8B+jl+8q/3D/ReA/RS/eVf7jeYmbjCTXCLfgjltPXPHtJ+khuX5uJom4x5R4GnjqL89MuPku3+i8B+il+9q/3Gk1w1cwuGw0qlKDjJTpq7nUlk5pPKTa3M03+ssd+kj+CJi6S1ixOIg6dWcZRbTsoxWad1n3I4c4Y4NlWl1UZpyltnyaoAFB7DAAJIBBJ9Uo3klzaBPY6R9H0/yM4ezUXnFfFMtaKf9H7/AN7tpv8AmLgjXX7UfK6z70iQAdmYAAAAAAAAAAAAAAAAAAHLNPL/ANmt+tl55/E6mc21to7GKn9pRl/Ck/5Sm72m/wBPf9Rr4NOYON9buRnGJj1mn1MzHu18mKACS4AAAG31RjfGUPvv+SRqDaasYmFLFUpzkoRi5Nt7l0JEx5Kr03VLHhnWsVByhKK3uLS7WrFAo/R5WUVevSTtwpyfntG3xOvuGi7QhWq9aUYr+Jp+R5UfpBot9KjWguacJeVzRJwk9zwqK9XUm4Rxkr+kNTcXSTlFRrJexlL8L+FyvNcOTs+p9Z2fRmk6OJht0pKa3PmnyknmmVXX/QcXB4mCtKNvSW+tFu212q/euw4nVtmJr03qE3P6dpQgAUHsAAEkA9sIry7E2eJlYCO99iIIk8Ivv0fR6NaX2orwTf8AUW5Fc1Ho7OH2vbqSfcrRXuLGjZXtFHyuqebpfkkAHZQAAAAAAAAAAAAAAAAAAGUzX3C/7dVdcJd+cf6vEuZrtN4H09GdPi1ePVJZx80czjmLRdp7OixSOXmNj9y7TJaayeTWTXJrI8Mb6vY0Yj6SDTawYIAJNAAAAALNqrqxTxcHUlVkrScXCMVdcryd96s93ElRb4K7ro1R6pcFYsSXnWHUuEaSlhYyc4u8k5NynHja7tdcikSpST2XGafJxkn4WJlBxZxRqa7lmL/ZvNR8XKni4RTdqqcJLg8nJO3NNebOkaXpKdCrF7nSmv4WU3UbV6qqixFWLpximqcZK0pSeTk1wSV/Es2tuPVHC1XfOUdiK4uUuive33F9axDc8bWuM9SlD4/ZySLyJISJMp9AAASAZ+Dj0Vbe3/8ADXsteqWjvS1oK3RpJTl2p9FeOf7ISy8FGomoQbZ0DROF9FRp0/Zgk+3j53Mw+Yn0bkfKt5eWAACAAAAAAAAAAAAAAAAAAAfLR9EMAoOuWi/RVPSxXRqPpdU7fG1+1MrVeN4tdWR1nH4SNaEqc1dSVvk11p2OaaRwM8PUdOe9ZxfCUeDRlthh5R7Wg1PUuh8orxJ7Yqlsu/BniVHsdsgAEgG01d01PB1NtJyjKyqQ5rg19pGrAzjdHM4RnFxlwdi0XprD4mN6c4t8YvKS7YvMz9ldXkcN6+PPiezxVT9JU/HO3vL1d5R5MvSd/wCMjrmlNN4fDK9SpFO2UU05vsit5zTWPTs8ZUTacIRvsQ5X4y4ORqLEnErHLY16bQQofVy/+7AAFZtAAIJJpxu0ubXvOtasaM/8elmunN7U/gu5WXiUjUfRfpMRCpJZR2pJc2sk/M6fY0Ux/uPD9UvzJVr/ACTE+iESXnkAAAAAAAAAAAAAAAAAAAAAAhkkMAg1umtEwxMNmWUl6suMX8VzRsgGskxk4vKOT6QwM6MnTqxs/JrnF8UamthnHdmvNHYtJ6MpYiGzUV+T+tF84soOmNA1cM2306fCa4L7a4du4yzrxuj3dJr1LaWzKqDYVKMZb13o8KmEf1c/eVHpKaZjANW35AHYABJAAAAAEU27LNvcgAZ2j8A59KWUeH2v8GRgtF2zqb/Z/uZtAUWXdolg1OpdKpLlGMV33fwRajR6p0tmjte1Nvwy+BvDXWsRPm9RLqsZKJIRJ2UAAAAAAAAAAAAAAAAAAAAAAhkkMAgAAAiSuSACu6U1To1byp/kZPlnF9sd3hYrOP1cxNL6npFzhn4x3nSCLFbqizVVrLa9uUcgq0/qyWfJ5MxauEt6ufU9/wDk7JiMJTqK04xn2pP3muq6tYOX5pL7rcfcyt0vsbq/VEvcjkTyyB1KvqZg5741F1qbyNBpDU70V3GLqx6nLaXbH5HDrkjXX6lVLbgpdz0pUZS9WLl2L4lgp4SnHdCKfWs/M9jgveoXZGnoaIk/XeyuSzfibPD4aFP1Vbm+L7z1AKZ2SkCVFtpLNt2Xa8l5kG/1Y0a5S9NJdGPqdb59iOoxyzPbYoRbZZMBh/RU4Q9mKXfx+JkAGtHiN5eSUSQiSSAAAAAAAAAAAAAAAAAAAAAAQwACAAAAAAAAAAAAAAAYGO0VRrZyir+0speKNFi9WWruFRNcpKz8V8iQcSgmXVXTjsmaKtScHZ2v1NsUqbk7K12QDKeu3/HJY9G6trKVWSkvZV7d74+RZKcElZJJJZLqIBqgkkeNbZKb/kz7AB2VkokAAAAAAAAAAAAAA//Z"/>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sp>
        <p:nvSpPr>
          <p:cNvPr id="83976" name="AutoShape 12" descr="data:image/jpeg;base64,/9j/4AAQSkZJRgABAQAAAQABAAD/2wCEAAkGBxAQEhUSEhQQEBUUEBQUFBUXFBIYFBUUGBQWFxUYFBUZHCggGB0lGxUUITEhJSkrLi4uFyAzODMsNygtLisBCgoKDg0OGxAQGiwlICUsLCwwLSwsNCwsLCwsLCwsLCwsLCwsLCwsLCwsLCwsLCwrLCwsLCwsLCwsLCwsLCwsLP/AABEIALYBFAMBIgACEQEDEQH/xAAbAAEAAgMBAQAAAAAAAAAAAAAAAQYEBQcDAv/EAEMQAAIBAgIGBgYFCwQDAAAAAAABAgMRBCEFBhIxQVEiYXGBkaETMlKxwdEHQmJykiNDU3OCk6KywtLhFjM08BQk8f/EABoBAQADAQEBAAAAAAAAAAAAAAABAwQCBQb/xAAsEQACAgEDAwMEAQUBAAAAAAAAAQIDEQQhMRJBUQUyYRMzcZEiI0KB4fAU/9oADAMBAAIRAxEAPwDuIAAAAAAAABDJIYBB5YivGEXKTUUt7e49WUfTuknWm0n0Iu0eTfGRzOfSi6mp2SwZ+O1nk8qUUl7Ut/dH5mpqaVxEt9Sfc0vcYYMznJnqQohFcHv/AOZV/SVPxS+ZMcdWW6pU/FL5mOCMss+nHwbCnpvEx/ON9qi/gZlHWesvWjCXZeL+JowFOS7nEqK3ykWyhrPSfrxnDuUl5G0wukqNT1Zxb5XSfgc/FjtXPuZ56KD9ux0q5Jz7DaRrU/VqTS5N3XgzbYbWiospwjLrjdP5FitiZpaOxcblrBqMPrFQlvcoP7SdvFZGyo4iE1eMoyXU0yxNPgzyhKPKPUAEnIAABKJIRIAAAAAAAAAAAAAAAAAAAAAAIZJDANdp3EunRm1k7WXa8iiJFs1wnalFc6q8oyZUzPa9z1NFHEMgA8MVi4U/W3+yt/8AjvKjck3sjIPCviYQ9aSXVvfgafEaRqTuk9hclv72YhGS+NHk29TTEfqxcu1pLwzMeWlqj3KC7m/ezAALVVFdjMelKvOP4UStK1ecX+yvgYQB10R8GyhpiXGMX2Nr5mVS0pSe/aj2q68UaMA4dMGWiElJXTTXVmfUW1mrp81kVeFRxd02n1Gyw2lnuqL9pL3oFM6GuNyyYbTOIhum2uUukvmbrA6zRllVjsfaV3Hv4rzKrCakk000+K3EncbJIw2aeuXKwdIpVIyScWmnua3H2ULRek54d5Zx+tF7n2cmXbB4qNWKnF3T8up9ZohNSPNuodT+DIRJCJOygAAAAAAAAAAAAAAAAAAAAAEMkhgFc1y9Sn99/wArKsWzXGP5OD5VffGRQdKY63Qhv+s+XUusy2+49nQxcq0kTpDSKjeMM3xlwXUubNO227vNveyESVnrwgooAAHYABBAAAAAAAABIPbC4mVN3j3rg/8AvM3uFxMaiuu9cV/3mVw+6FWUJbUcn71yfUCuypS4LMbbV3H+iqKLfQm7PqlwfwNJhcQqkdpdjXJnqyYvDyefbDqTjI6ZEkwdDYn0lGEnv2bS+8sn7jONieTwmsPDAAJIAAAAAAAAAAAAAAAAAABDJPOpJJNvckAVnX3GqnQUVbbc04rlbJyfZteLOZs3+sWPeJnOpwtaC5RTy8d/eaAyTlln02gp+nVvyAAcGwAGVovAVMRVjSp22pZ3e6MVvk+wLciUlFZZinth8JVqf7dOpU+7CTXilY3WntEYPDU3GFZ1cQpRTjlZK/S6KWWV+NzG0drLicNTVOm4qCk5ZxvLN3au3u38OJ104e5R9aU4ddS/exMNVsa4uTpbCSb6Uop2SvkldmFonRtTFT2KWy5bDl0nZWTS3pb8y1/SDXqp0ZwqVIwqU2moyai2rSTdt+TZ4fRrS/K1p5dGlFdm1Jt/ynXQuvBnWqs/87tbXx/s1NfVTHQ30XL7soP4/A08otNp5NOzXJovWJ0dpClGdWnjozilKbVr9HOVlfa4ZcNxWNW9GPF4iMH6t9uq/s3v5ysiJQ3wjujUtxlObWF4yasF0xugsFialSGFqKlWg3tU89iTW+192eV47uRTq9GVOUoTWzKMnGS5Ne8iUWi6nUQt2Wz8M+AAcmg9sFiXTlfhukua+ZY0081mnufMqxt9C4i6cHwzXZx8PiDPfDKyi/an1b05x9mp70n8ywIrOpn53th7mWY1w9qPmtRtayQAdlIAAAAAAAAAAAAAAAAAAK/rljfR4dxTzqPYXZvl5JrvLAULXrE7VaMPYhfvk/lFeJxY8RNGlr67UiszWTXUzWG1NU+XWYz6evuAASdg2urGlVhMQqkk3FwcJWWaTad13pefI1RATw8nM642RcZcMuNfHaFU3P0VSq5ycpZTaTk7voya4vcjX656Hp4WrH0eUKkHLZv6rTSdr8HdDQemsNhqfSw/paym5KbULK7ytJ5qyNXpbSdTFVPSVGr2skr7MYrgvHeWSacTDTTZG3bPSvLzn8G90xj6VbR2Hi5wdWnsrYutqyThJ237rMam6Vw1CFaNaUoOq0rqMn0dm29J23sqwI63nJe9JH6brbeG8llxOh9GKnKVHF5xhJqDlDalZXtaybvyNpoepHRmC9PKKlVrSi1C9nb6seq0bt9pRj6lUk0ottxjdxi22o3tey3LcOvG+CuWjlJKLk2s9y5YDTWiqU3iIUqlOrsy6FpNXe/Zs9lN7r5FSx+KdarOrLJzm5W5cl4WPAHLk3sXVaaFT6llv58AAEF4PXC1ticZcmr9nE8gCcZWDqWpsejUfOaXgv8AJY0VzUR3wkXxcpX/AGej7kixo1w9qPk9T96X5JAB2UAAAAAAAAAAAAAAAAAABnMNZKm1iqz5TUfCMV8GdPOWad/5Fb9bP3lN/B6Hp33H+DBNZVVpPtZszX4pdJ93uMx7tb3PIAEloAABFjN0Jho1cRSpzV4zqJSV2rqz4owzaarf8yh+s/pZMeSu94rk14L+tS8B+jl+8q/3D/ReA/RS/eVf7jeYmbjCTXCLfgjltPXPHtJ+khuX5uJom4x5R4GnjqL89MuPku3+i8B+il+9q/3Gk1w1cwuGw0qlKDjJTpq7nUlk5pPKTa3M03+ssd+kj+CJi6S1ixOIg6dWcZRbTsoxWad1n3I4c4Y4NlWl1UZpyltnyaoAFB7DAAJIBBJ9Uo3klzaBPY6R9H0/yM4ezUXnFfFMtaKf9H7/AN7tpv8AmLgjXX7UfK6z70iQAdmYAAAAAAAAAAAAAAAAAAHLNPL/ANmt+tl55/E6mc21to7GKn9pRl/Ck/5Sm72m/wBPf9Rr4NOYON9buRnGJj1mn1MzHu18mKACS4AAAG31RjfGUPvv+SRqDaasYmFLFUpzkoRi5Nt7l0JEx5Kr03VLHhnWsVByhKK3uLS7WrFAo/R5WUVevSTtwpyfntG3xOvuGi7QhWq9aUYr+Jp+R5UfpBot9KjWguacJeVzRJwk9zwqK9XUm4Rxkr+kNTcXSTlFRrJexlL8L+FyvNcOTs+p9Z2fRmk6OJht0pKa3PmnyknmmVXX/QcXB4mCtKNvSW+tFu212q/euw4nVtmJr03qE3P6dpQgAUHsAAEkA9sIry7E2eJlYCO99iIIk8Ivv0fR6NaX2orwTf8AUW5Fc1Ho7OH2vbqSfcrRXuLGjZXtFHyuqebpfkkAHZQAAAAAAAAAAAAAAAAAAGUzX3C/7dVdcJd+cf6vEuZrtN4H09GdPi1ePVJZx80czjmLRdp7OixSOXmNj9y7TJaayeTWTXJrI8Mb6vY0Yj6SDTawYIAJNAAAAALNqrqxTxcHUlVkrScXCMVdcryd96s93ElRb4K7ro1R6pcFYsSXnWHUuEaSlhYyc4u8k5NynHja7tdcikSpST2XGafJxkn4WJlBxZxRqa7lmL/ZvNR8XKni4RTdqqcJLg8nJO3NNebOkaXpKdCrF7nSmv4WU3UbV6qqixFWLpximqcZK0pSeTk1wSV/Es2tuPVHC1XfOUdiK4uUuive33F9axDc8bWuM9SlD4/ZySLyJISJMp9AAASAZ+Dj0Vbe3/8ADXsteqWjvS1oK3RpJTl2p9FeOf7ISy8FGomoQbZ0DROF9FRp0/Zgk+3j53Mw+Yn0bkfKt5eWAACAAAAAAAAAAAAAAAAAAAfLR9EMAoOuWi/RVPSxXRqPpdU7fG1+1MrVeN4tdWR1nH4SNaEqc1dSVvk11p2OaaRwM8PUdOe9ZxfCUeDRlthh5R7Wg1PUuh8orxJ7Yqlsu/BniVHsdsgAEgG01d01PB1NtJyjKyqQ5rg19pGrAzjdHM4RnFxlwdi0XprD4mN6c4t8YvKS7YvMz9ldXkcN6+PPiezxVT9JU/HO3vL1d5R5MvSd/wCMjrmlNN4fDK9SpFO2UU05vsit5zTWPTs8ZUTacIRvsQ5X4y4ORqLEnErHLY16bQQofVy/+7AAFZtAAIJJpxu0ubXvOtasaM/8elmunN7U/gu5WXiUjUfRfpMRCpJZR2pJc2sk/M6fY0Ux/uPD9UvzJVr/ACTE+iESXnkAAAAAAAAAAAAAAAAAAAAAAhkkMAg1umtEwxMNmWUl6suMX8VzRsgGskxk4vKOT6QwM6MnTqxs/JrnF8UamthnHdmvNHYtJ6MpYiGzUV+T+tF84soOmNA1cM2306fCa4L7a4du4yzrxuj3dJr1LaWzKqDYVKMZb13o8KmEf1c/eVHpKaZjANW35AHYABJAAAAAEU27LNvcgAZ2j8A59KWUeH2v8GRgtF2zqb/Z/uZtAUWXdolg1OpdKpLlGMV33fwRajR6p0tmjte1Nvwy+BvDXWsRPm9RLqsZKJIRJ2UAAAAAAAAAAAAAAAAAAAAAAhkkMAgAAAiSuSACu6U1To1byp/kZPlnF9sd3hYrOP1cxNL6npFzhn4x3nSCLFbqizVVrLa9uUcgq0/qyWfJ5MxauEt6ufU9/wDk7JiMJTqK04xn2pP3muq6tYOX5pL7rcfcyt0vsbq/VEvcjkTyyB1KvqZg5741F1qbyNBpDU70V3GLqx6nLaXbH5HDrkjXX6lVLbgpdz0pUZS9WLl2L4lgp4SnHdCKfWs/M9jgveoXZGnoaIk/XeyuSzfibPD4aFP1Vbm+L7z1AKZ2SkCVFtpLNt2Xa8l5kG/1Y0a5S9NJdGPqdb59iOoxyzPbYoRbZZMBh/RU4Q9mKXfx+JkAGtHiN5eSUSQiSSAAAAAAAAAAAAAAAAAAAAAAQwACAAAAAAAAAAAAAAAYGO0VRrZyir+0speKNFi9WWruFRNcpKz8V8iQcSgmXVXTjsmaKtScHZ2v1NsUqbk7K12QDKeu3/HJY9G6trKVWSkvZV7d74+RZKcElZJJJZLqIBqgkkeNbZKb/kz7AB2VkokAAAAAAAAAAAAAA//Z"/>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pic>
        <p:nvPicPr>
          <p:cNvPr id="481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5589240"/>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a:xfrm>
            <a:off x="3635896" y="6394102"/>
            <a:ext cx="2133600" cy="365125"/>
          </a:xfrm>
        </p:spPr>
        <p:txBody>
          <a:bodyPr/>
          <a:lstStyle/>
          <a:p>
            <a:pPr algn="ctr">
              <a:defRPr/>
            </a:pPr>
            <a:fld id="{4960DE06-6860-4B12-90FD-3DC12C2558A5}" type="slidenum">
              <a:rPr lang="en-GB" altLang="en-US" smtClean="0"/>
              <a:pPr algn="ctr">
                <a:defRPr/>
              </a:pPr>
              <a:t>60</a:t>
            </a:fld>
            <a:endParaRPr lang="en-GB" altLang="en-US" dirty="0"/>
          </a:p>
        </p:txBody>
      </p:sp>
    </p:spTree>
    <p:custDataLst>
      <p:tags r:id="rId1"/>
    </p:custDataLst>
    <p:extLst>
      <p:ext uri="{BB962C8B-B14F-4D97-AF65-F5344CB8AC3E}">
        <p14:creationId xmlns:p14="http://schemas.microsoft.com/office/powerpoint/2010/main" val="13954284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itle 1"/>
          <p:cNvSpPr>
            <a:spLocks noGrp="1"/>
          </p:cNvSpPr>
          <p:nvPr>
            <p:ph type="title"/>
          </p:nvPr>
        </p:nvSpPr>
        <p:spPr>
          <a:xfrm>
            <a:off x="0" y="476250"/>
            <a:ext cx="9144000" cy="1143000"/>
          </a:xfrm>
        </p:spPr>
        <p:txBody>
          <a:bodyPr/>
          <a:lstStyle/>
          <a:p>
            <a:r>
              <a:rPr lang="en-GB" altLang="en-US" sz="5400">
                <a:solidFill>
                  <a:schemeClr val="tx1"/>
                </a:solidFill>
              </a:rPr>
              <a:t>Make your message go VIRAL!</a:t>
            </a:r>
            <a:r>
              <a:rPr lang="en-GB" altLang="en-US" sz="4400"/>
              <a:t/>
            </a:r>
            <a:br>
              <a:rPr lang="en-GB" altLang="en-US" sz="4400"/>
            </a:br>
            <a:endParaRPr lang="en-GB" altLang="en-US" sz="4400"/>
          </a:p>
        </p:txBody>
      </p:sp>
      <p:sp>
        <p:nvSpPr>
          <p:cNvPr id="7" name="Title 1"/>
          <p:cNvSpPr txBox="1">
            <a:spLocks/>
          </p:cNvSpPr>
          <p:nvPr/>
        </p:nvSpPr>
        <p:spPr bwMode="auto">
          <a:xfrm>
            <a:off x="395288" y="1938338"/>
            <a:ext cx="6918325"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kern="1200">
                <a:solidFill>
                  <a:srgbClr val="0099CC"/>
                </a:solidFill>
                <a:latin typeface="+mj-lt"/>
                <a:ea typeface="+mj-ea"/>
                <a:cs typeface="+mj-cs"/>
              </a:defRPr>
            </a:lvl1pPr>
            <a:lvl2pPr algn="ctr" rtl="0" eaLnBrk="0" fontAlgn="base" hangingPunct="0">
              <a:spcBef>
                <a:spcPct val="0"/>
              </a:spcBef>
              <a:spcAft>
                <a:spcPct val="0"/>
              </a:spcAft>
              <a:defRPr sz="3600" b="1">
                <a:solidFill>
                  <a:srgbClr val="0099CC"/>
                </a:solidFill>
                <a:latin typeface="Calibri" pitchFamily="34" charset="0"/>
              </a:defRPr>
            </a:lvl2pPr>
            <a:lvl3pPr algn="ctr" rtl="0" eaLnBrk="0" fontAlgn="base" hangingPunct="0">
              <a:spcBef>
                <a:spcPct val="0"/>
              </a:spcBef>
              <a:spcAft>
                <a:spcPct val="0"/>
              </a:spcAft>
              <a:defRPr sz="3600" b="1">
                <a:solidFill>
                  <a:srgbClr val="0099CC"/>
                </a:solidFill>
                <a:latin typeface="Calibri" pitchFamily="34" charset="0"/>
              </a:defRPr>
            </a:lvl3pPr>
            <a:lvl4pPr algn="ctr" rtl="0" eaLnBrk="0" fontAlgn="base" hangingPunct="0">
              <a:spcBef>
                <a:spcPct val="0"/>
              </a:spcBef>
              <a:spcAft>
                <a:spcPct val="0"/>
              </a:spcAft>
              <a:defRPr sz="3600" b="1">
                <a:solidFill>
                  <a:srgbClr val="0099CC"/>
                </a:solidFill>
                <a:latin typeface="Calibri" pitchFamily="34" charset="0"/>
              </a:defRPr>
            </a:lvl4pPr>
            <a:lvl5pPr algn="ctr" rtl="0" eaLnBrk="0" fontAlgn="base" hangingPunct="0">
              <a:spcBef>
                <a:spcPct val="0"/>
              </a:spcBef>
              <a:spcAft>
                <a:spcPct val="0"/>
              </a:spcAft>
              <a:defRPr sz="3600" b="1">
                <a:solidFill>
                  <a:srgbClr val="0099CC"/>
                </a:solidFill>
                <a:latin typeface="Calibri" pitchFamily="34" charset="0"/>
              </a:defRPr>
            </a:lvl5pPr>
            <a:lvl6pPr marL="457200" algn="ctr" rtl="0" fontAlgn="base">
              <a:spcBef>
                <a:spcPct val="0"/>
              </a:spcBef>
              <a:spcAft>
                <a:spcPct val="0"/>
              </a:spcAft>
              <a:defRPr sz="3600" b="1">
                <a:solidFill>
                  <a:srgbClr val="0099CC"/>
                </a:solidFill>
                <a:latin typeface="Calibri" pitchFamily="34" charset="0"/>
              </a:defRPr>
            </a:lvl6pPr>
            <a:lvl7pPr marL="914400" algn="ctr" rtl="0" fontAlgn="base">
              <a:spcBef>
                <a:spcPct val="0"/>
              </a:spcBef>
              <a:spcAft>
                <a:spcPct val="0"/>
              </a:spcAft>
              <a:defRPr sz="3600" b="1">
                <a:solidFill>
                  <a:srgbClr val="0099CC"/>
                </a:solidFill>
                <a:latin typeface="Calibri" pitchFamily="34" charset="0"/>
              </a:defRPr>
            </a:lvl7pPr>
            <a:lvl8pPr marL="1371600" algn="ctr" rtl="0" fontAlgn="base">
              <a:spcBef>
                <a:spcPct val="0"/>
              </a:spcBef>
              <a:spcAft>
                <a:spcPct val="0"/>
              </a:spcAft>
              <a:defRPr sz="3600" b="1">
                <a:solidFill>
                  <a:srgbClr val="0099CC"/>
                </a:solidFill>
                <a:latin typeface="Calibri" pitchFamily="34" charset="0"/>
              </a:defRPr>
            </a:lvl8pPr>
            <a:lvl9pPr marL="1828800" algn="ctr" rtl="0" fontAlgn="base">
              <a:spcBef>
                <a:spcPct val="0"/>
              </a:spcBef>
              <a:spcAft>
                <a:spcPct val="0"/>
              </a:spcAft>
              <a:defRPr sz="3600" b="1">
                <a:solidFill>
                  <a:srgbClr val="0099CC"/>
                </a:solidFill>
                <a:latin typeface="Calibri" pitchFamily="34" charset="0"/>
              </a:defRPr>
            </a:lvl9pPr>
          </a:lstStyle>
          <a:p>
            <a:pPr algn="l">
              <a:defRPr/>
            </a:pPr>
            <a:r>
              <a:rPr lang="en-GB" altLang="en-US" sz="4400" dirty="0">
                <a:solidFill>
                  <a:srgbClr val="00B050"/>
                </a:solidFill>
              </a:rPr>
              <a:t>You could use:</a:t>
            </a:r>
          </a:p>
          <a:p>
            <a:pPr algn="l">
              <a:defRPr/>
            </a:pPr>
            <a:endParaRPr lang="en-GB" altLang="en-US" sz="4400" dirty="0">
              <a:solidFill>
                <a:srgbClr val="00B050"/>
              </a:solidFill>
            </a:endParaRPr>
          </a:p>
          <a:p>
            <a:pPr marL="571500" indent="-571500" algn="l">
              <a:buFont typeface="Arial" panose="020B0604020202020204" pitchFamily="34" charset="0"/>
              <a:buChar char="•"/>
              <a:defRPr/>
            </a:pPr>
            <a:r>
              <a:rPr lang="en-GB" altLang="en-US" sz="4400" dirty="0">
                <a:solidFill>
                  <a:srgbClr val="00B050"/>
                </a:solidFill>
              </a:rPr>
              <a:t>Facebook</a:t>
            </a:r>
          </a:p>
          <a:p>
            <a:pPr marL="571500" indent="-571500" algn="l">
              <a:buFont typeface="Arial" panose="020B0604020202020204" pitchFamily="34" charset="0"/>
              <a:buChar char="•"/>
              <a:defRPr/>
            </a:pPr>
            <a:r>
              <a:rPr lang="en-GB" altLang="en-US" sz="4400" dirty="0">
                <a:solidFill>
                  <a:srgbClr val="00B050"/>
                </a:solidFill>
              </a:rPr>
              <a:t>Twitter</a:t>
            </a:r>
          </a:p>
          <a:p>
            <a:pPr marL="571500" indent="-571500" algn="l">
              <a:buFont typeface="Arial" panose="020B0604020202020204" pitchFamily="34" charset="0"/>
              <a:buChar char="•"/>
              <a:defRPr/>
            </a:pPr>
            <a:r>
              <a:rPr lang="en-GB" altLang="en-US" sz="4400" dirty="0">
                <a:solidFill>
                  <a:srgbClr val="00B050"/>
                </a:solidFill>
              </a:rPr>
              <a:t>BBC/UTV</a:t>
            </a:r>
          </a:p>
        </p:txBody>
      </p:sp>
      <p:pic>
        <p:nvPicPr>
          <p:cNvPr id="84997" name="Picture 8" descr="http://www.freelargeimages.com/wp-content/uploads/2015/05/Facebook_Vector_Logo_Hd_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5175" y="1427163"/>
            <a:ext cx="1023938"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10" descr="http://vignette3.wikia.nocookie.net/omfgcata/images/c/ce/Twitter_Logo.png/revision/latest?cb=20131028155858"/>
          <p:cNvPicPr>
            <a:picLocks noChangeAspect="1" noChangeArrowheads="1"/>
          </p:cNvPicPr>
          <p:nvPr/>
        </p:nvPicPr>
        <p:blipFill>
          <a:blip r:embed="rId5">
            <a:extLst>
              <a:ext uri="{28A0092B-C50C-407E-A947-70E740481C1C}">
                <a14:useLocalDpi xmlns:a14="http://schemas.microsoft.com/office/drawing/2010/main" val="0"/>
              </a:ext>
            </a:extLst>
          </a:blip>
          <a:srcRect l="12199" t="25177" r="13000" b="25002"/>
          <a:stretch>
            <a:fillRect/>
          </a:stretch>
        </p:blipFill>
        <p:spPr bwMode="auto">
          <a:xfrm rot="431599">
            <a:off x="5768975" y="2889250"/>
            <a:ext cx="29718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9" name="Picture 12" descr="https://www.youtube.com/yt/brand/media/image/YouTube-logo-full_color.png"/>
          <p:cNvPicPr>
            <a:picLocks noChangeAspect="1" noChangeArrowheads="1"/>
          </p:cNvPicPr>
          <p:nvPr/>
        </p:nvPicPr>
        <p:blipFill>
          <a:blip r:embed="rId6" cstate="print">
            <a:extLst>
              <a:ext uri="{28A0092B-C50C-407E-A947-70E740481C1C}">
                <a14:useLocalDpi xmlns:a14="http://schemas.microsoft.com/office/drawing/2010/main" val="0"/>
              </a:ext>
            </a:extLst>
          </a:blip>
          <a:srcRect l="14658" t="25429" r="13983" b="21349"/>
          <a:stretch>
            <a:fillRect/>
          </a:stretch>
        </p:blipFill>
        <p:spPr bwMode="auto">
          <a:xfrm>
            <a:off x="4189413" y="1628775"/>
            <a:ext cx="2239962"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Picture 14" descr="http://www.communityni.org/sites/default/files/funder_logos/bbcni.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95738" y="3482975"/>
            <a:ext cx="17399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1" name="Picture 16" descr="http://www.u.tv/assets/data/getmediafile.ashx?guid=&amp;maxsidesize=160"/>
          <p:cNvPicPr>
            <a:picLocks noChangeAspect="1" noChangeArrowheads="1"/>
          </p:cNvPicPr>
          <p:nvPr/>
        </p:nvPicPr>
        <p:blipFill>
          <a:blip r:embed="rId8" cstate="print">
            <a:extLst>
              <a:ext uri="{28A0092B-C50C-407E-A947-70E740481C1C}">
                <a14:useLocalDpi xmlns:a14="http://schemas.microsoft.com/office/drawing/2010/main" val="0"/>
              </a:ext>
            </a:extLst>
          </a:blip>
          <a:srcRect l="13300" t="25806" r="13123" b="18890"/>
          <a:stretch>
            <a:fillRect/>
          </a:stretch>
        </p:blipFill>
        <p:spPr bwMode="auto">
          <a:xfrm>
            <a:off x="6394450" y="4089400"/>
            <a:ext cx="175577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381" y="5644463"/>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3593995" y="6449325"/>
            <a:ext cx="2133600" cy="365125"/>
          </a:xfrm>
        </p:spPr>
        <p:txBody>
          <a:bodyPr/>
          <a:lstStyle/>
          <a:p>
            <a:pPr algn="ctr">
              <a:defRPr/>
            </a:pPr>
            <a:fld id="{4960DE06-6860-4B12-90FD-3DC12C2558A5}" type="slidenum">
              <a:rPr lang="en-GB" altLang="en-US" smtClean="0"/>
              <a:pPr algn="ctr">
                <a:defRPr/>
              </a:pPr>
              <a:t>61</a:t>
            </a:fld>
            <a:endParaRPr lang="en-GB" altLang="en-US" dirty="0"/>
          </a:p>
        </p:txBody>
      </p:sp>
    </p:spTree>
    <p:custDataLst>
      <p:tags r:id="rId1"/>
    </p:custDataLst>
    <p:extLst>
      <p:ext uri="{BB962C8B-B14F-4D97-AF65-F5344CB8AC3E}">
        <p14:creationId xmlns:p14="http://schemas.microsoft.com/office/powerpoint/2010/main" val="12979537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 6" descr="https://upload.wikimedia.org/wikipedia/commons/thumb/d/d9/Northern_Ireland_outline_in_blue.svg/2000px-Northern_Ireland_outline_in_blue.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84725">
            <a:off x="872216" y="1265502"/>
            <a:ext cx="6746164" cy="514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5" name="Content Placeholder 2"/>
          <p:cNvSpPr>
            <a:spLocks noGrp="1"/>
          </p:cNvSpPr>
          <p:nvPr>
            <p:ph idx="1"/>
          </p:nvPr>
        </p:nvSpPr>
        <p:spPr>
          <a:xfrm>
            <a:off x="684213" y="188913"/>
            <a:ext cx="7920235" cy="1367879"/>
          </a:xfrm>
        </p:spPr>
        <p:txBody>
          <a:bodyPr/>
          <a:lstStyle/>
          <a:p>
            <a:pPr marL="0" indent="0">
              <a:buFont typeface="Arial" charset="0"/>
              <a:buNone/>
              <a:defRPr/>
            </a:pPr>
            <a:r>
              <a:rPr lang="en-GB" altLang="en-US" sz="3200" dirty="0">
                <a:latin typeface="Arial" charset="0"/>
              </a:rPr>
              <a:t>Contact other Smokebusters clubs in your area and find out what they are doing</a:t>
            </a:r>
          </a:p>
        </p:txBody>
      </p:sp>
      <p:pic>
        <p:nvPicPr>
          <p:cNvPr id="86021" name="Picture 4" descr="V:\Folder Level 1\Main Site Cancer Prevention\Library Schools\Primary\School Programmes\Yr 6&amp;7 Smokebusters\Joannes Handover Smokebusters 2015-2016\Handover\SMOKEBUSTERS 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5298" y="1802451"/>
            <a:ext cx="1563687"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4" descr="V:\Folder Level 1\Main Site Cancer Prevention\Library Schools\Primary\School Programmes\Yr 6&amp;7 Smokebusters\Joannes Handover Smokebusters 2015-2016\Handover\SMOKEBUSTERS 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7600" y="2924285"/>
            <a:ext cx="1563687"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4" descr="V:\Folder Level 1\Main Site Cancer Prevention\Library Schools\Primary\School Programmes\Yr 6&amp;7 Smokebusters\Joannes Handover Smokebusters 2015-2016\Handover\SMOKEBUSTERS 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9502" y="4491569"/>
            <a:ext cx="1563687"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4" name="Picture 4" descr="V:\Folder Level 1\Main Site Cancer Prevention\Library Schools\Primary\School Programmes\Yr 6&amp;7 Smokebusters\Joannes Handover Smokebusters 2015-2016\Handover\SMOKEBUSTERS 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7300" y="4000501"/>
            <a:ext cx="1563687"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5868144" y="1556792"/>
            <a:ext cx="3275856" cy="1872209"/>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latin typeface="Arial" panose="020B0604020202020204" pitchFamily="34" charset="0"/>
                <a:cs typeface="Arial" panose="020B0604020202020204" pitchFamily="34" charset="0"/>
              </a:rPr>
              <a:t>Contact Cancer Focus NI to locate your nearest </a:t>
            </a:r>
            <a:r>
              <a:rPr lang="en-GB" sz="2400" b="1" dirty="0" err="1">
                <a:latin typeface="Arial" panose="020B0604020202020204" pitchFamily="34" charset="0"/>
                <a:cs typeface="Arial" panose="020B0604020202020204" pitchFamily="34" charset="0"/>
              </a:rPr>
              <a:t>Smokebusters</a:t>
            </a:r>
            <a:r>
              <a:rPr lang="en-GB" sz="2400" b="1" dirty="0">
                <a:latin typeface="Arial" panose="020B0604020202020204" pitchFamily="34" charset="0"/>
                <a:cs typeface="Arial" panose="020B0604020202020204" pitchFamily="34" charset="0"/>
              </a:rPr>
              <a:t> school</a:t>
            </a:r>
          </a:p>
        </p:txBody>
      </p:sp>
      <p:pic>
        <p:nvPicPr>
          <p:cNvPr id="5017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517232"/>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a:xfrm>
            <a:off x="3549443" y="6439180"/>
            <a:ext cx="2133600" cy="365125"/>
          </a:xfrm>
        </p:spPr>
        <p:txBody>
          <a:bodyPr/>
          <a:lstStyle/>
          <a:p>
            <a:pPr algn="ctr">
              <a:defRPr/>
            </a:pPr>
            <a:fld id="{4960DE06-6860-4B12-90FD-3DC12C2558A5}" type="slidenum">
              <a:rPr lang="en-GB" altLang="en-US" smtClean="0"/>
              <a:pPr algn="ctr">
                <a:defRPr/>
              </a:pPr>
              <a:t>62</a:t>
            </a:fld>
            <a:endParaRPr lang="en-GB" altLang="en-US" dirty="0"/>
          </a:p>
        </p:txBody>
      </p:sp>
    </p:spTree>
    <p:custDataLst>
      <p:tags r:id="rId1"/>
    </p:custDataLst>
    <p:extLst>
      <p:ext uri="{BB962C8B-B14F-4D97-AF65-F5344CB8AC3E}">
        <p14:creationId xmlns:p14="http://schemas.microsoft.com/office/powerpoint/2010/main" val="24365546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Title 1"/>
          <p:cNvSpPr>
            <a:spLocks noGrp="1"/>
          </p:cNvSpPr>
          <p:nvPr>
            <p:ph type="title"/>
          </p:nvPr>
        </p:nvSpPr>
        <p:spPr>
          <a:xfrm>
            <a:off x="467544" y="125760"/>
            <a:ext cx="8229600" cy="1143000"/>
          </a:xfrm>
        </p:spPr>
        <p:txBody>
          <a:bodyPr/>
          <a:lstStyle/>
          <a:p>
            <a:r>
              <a:rPr lang="en-GB" altLang="en-US" sz="7200" dirty="0">
                <a:latin typeface="Arial" panose="020B0604020202020204" pitchFamily="34" charset="0"/>
                <a:cs typeface="Arial" panose="020B0604020202020204" pitchFamily="34" charset="0"/>
              </a:rPr>
              <a:t>Congratulations</a:t>
            </a:r>
            <a:r>
              <a:rPr lang="en-GB" altLang="en-US" sz="8800" dirty="0">
                <a:latin typeface="Arial" panose="020B0604020202020204" pitchFamily="34" charset="0"/>
                <a:cs typeface="Arial" panose="020B0604020202020204" pitchFamily="34" charset="0"/>
              </a:rPr>
              <a:t>!</a:t>
            </a:r>
          </a:p>
        </p:txBody>
      </p:sp>
      <p:sp>
        <p:nvSpPr>
          <p:cNvPr id="87044" name="Content Placeholder 2"/>
          <p:cNvSpPr>
            <a:spLocks noGrp="1"/>
          </p:cNvSpPr>
          <p:nvPr>
            <p:ph idx="1"/>
          </p:nvPr>
        </p:nvSpPr>
        <p:spPr>
          <a:xfrm>
            <a:off x="467544" y="1268760"/>
            <a:ext cx="8229600" cy="1181100"/>
          </a:xfrm>
        </p:spPr>
        <p:txBody>
          <a:bodyPr/>
          <a:lstStyle/>
          <a:p>
            <a:pPr marL="0" indent="0" algn="ctr">
              <a:buFont typeface="Arial" charset="0"/>
              <a:buNone/>
            </a:pPr>
            <a:r>
              <a:rPr lang="en-GB" altLang="en-US" sz="3400" dirty="0">
                <a:latin typeface="Arial" charset="0"/>
              </a:rPr>
              <a:t>You have now completed all of your </a:t>
            </a:r>
            <a:r>
              <a:rPr lang="en-GB" altLang="en-US" sz="3400" dirty="0" err="1">
                <a:latin typeface="Arial" charset="0"/>
              </a:rPr>
              <a:t>Smokebusters</a:t>
            </a:r>
            <a:r>
              <a:rPr lang="en-GB" altLang="en-US" sz="3400" dirty="0">
                <a:latin typeface="Arial" charset="0"/>
              </a:rPr>
              <a:t> Missions</a:t>
            </a:r>
          </a:p>
        </p:txBody>
      </p:sp>
      <p:pic>
        <p:nvPicPr>
          <p:cNvPr id="87045" name="Picture 5"/>
          <p:cNvPicPr>
            <a:picLocks noChangeAspect="1" noChangeArrowheads="1"/>
          </p:cNvPicPr>
          <p:nvPr/>
        </p:nvPicPr>
        <p:blipFill>
          <a:blip r:embed="rId4">
            <a:extLst>
              <a:ext uri="{28A0092B-C50C-407E-A947-70E740481C1C}">
                <a14:useLocalDpi xmlns:a14="http://schemas.microsoft.com/office/drawing/2010/main" val="0"/>
              </a:ext>
            </a:extLst>
          </a:blip>
          <a:srcRect l="28424" t="21909" r="30379" b="15807"/>
          <a:stretch>
            <a:fillRect/>
          </a:stretch>
        </p:blipFill>
        <p:spPr bwMode="auto">
          <a:xfrm rot="1387748">
            <a:off x="546448" y="1991300"/>
            <a:ext cx="5340987" cy="4539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rot="21273576">
            <a:off x="5808431" y="2205870"/>
            <a:ext cx="3168650" cy="2303462"/>
          </a:xfrm>
          <a:prstGeom prst="wedgeEllipseCallout">
            <a:avLst>
              <a:gd name="adj1" fmla="val -67560"/>
              <a:gd name="adj2" fmla="val 3464"/>
            </a:avLst>
          </a:prstGeom>
          <a:ln w="38100"/>
        </p:spPr>
        <p:style>
          <a:lnRef idx="2">
            <a:schemeClr val="accent6"/>
          </a:lnRef>
          <a:fillRef idx="1">
            <a:schemeClr val="lt1"/>
          </a:fillRef>
          <a:effectRef idx="0">
            <a:schemeClr val="accent6"/>
          </a:effectRef>
          <a:fontRef idx="minor">
            <a:schemeClr val="dk1"/>
          </a:fontRef>
        </p:style>
        <p:txBody>
          <a:bodyPr wrap="none" anchor="ctr"/>
          <a:lstStyle/>
          <a:p>
            <a:pPr algn="ctr" eaLnBrk="0" fontAlgn="base" hangingPunct="0">
              <a:spcBef>
                <a:spcPct val="0"/>
              </a:spcBef>
              <a:spcAft>
                <a:spcPct val="0"/>
              </a:spcAft>
              <a:defRPr/>
            </a:pPr>
            <a:r>
              <a:rPr lang="en-GB" sz="3400" dirty="0">
                <a:solidFill>
                  <a:prstClr val="black"/>
                </a:solidFill>
                <a:latin typeface="Arial" panose="020B0604020202020204" pitchFamily="34" charset="0"/>
                <a:cs typeface="Arial" panose="020B0604020202020204" pitchFamily="34" charset="0"/>
              </a:rPr>
              <a:t>Your training </a:t>
            </a:r>
          </a:p>
          <a:p>
            <a:pPr algn="ctr" eaLnBrk="0" fontAlgn="base" hangingPunct="0">
              <a:spcBef>
                <a:spcPct val="0"/>
              </a:spcBef>
              <a:spcAft>
                <a:spcPct val="0"/>
              </a:spcAft>
              <a:defRPr/>
            </a:pPr>
            <a:r>
              <a:rPr lang="en-GB" sz="3400" dirty="0">
                <a:solidFill>
                  <a:prstClr val="black"/>
                </a:solidFill>
                <a:latin typeface="Arial" panose="020B0604020202020204" pitchFamily="34" charset="0"/>
                <a:cs typeface="Arial" panose="020B0604020202020204" pitchFamily="34" charset="0"/>
              </a:rPr>
              <a:t>is now </a:t>
            </a:r>
          </a:p>
          <a:p>
            <a:pPr algn="ctr" eaLnBrk="0" fontAlgn="base" hangingPunct="0">
              <a:spcBef>
                <a:spcPct val="0"/>
              </a:spcBef>
              <a:spcAft>
                <a:spcPct val="0"/>
              </a:spcAft>
              <a:defRPr/>
            </a:pPr>
            <a:r>
              <a:rPr lang="en-GB" sz="3400" dirty="0">
                <a:solidFill>
                  <a:prstClr val="black"/>
                </a:solidFill>
                <a:latin typeface="Arial" panose="020B0604020202020204" pitchFamily="34" charset="0"/>
                <a:cs typeface="Arial" panose="020B0604020202020204" pitchFamily="34" charset="0"/>
              </a:rPr>
              <a:t>complete!</a:t>
            </a:r>
          </a:p>
        </p:txBody>
      </p:sp>
      <p:sp>
        <p:nvSpPr>
          <p:cNvPr id="89097" name="Slide Number Placeholder 2"/>
          <p:cNvSpPr>
            <a:spLocks noGrp="1"/>
          </p:cNvSpPr>
          <p:nvPr>
            <p:ph type="sldNum" sz="quarter" idx="12"/>
          </p:nvPr>
        </p:nvSpPr>
        <p:spPr bwMode="auto">
          <a:xfrm>
            <a:off x="3555672" y="6398948"/>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2648363D-DCA4-47D5-8B27-7E320BDF4617}" type="slidenum">
              <a:rPr lang="en-GB" altLang="en-US" smtClean="0">
                <a:solidFill>
                  <a:srgbClr val="898989"/>
                </a:solidFill>
                <a:latin typeface="Calibri" pitchFamily="34" charset="0"/>
              </a:rPr>
              <a:pPr algn="ctr" eaLnBrk="1" hangingPunct="1">
                <a:defRPr/>
              </a:pPr>
              <a:t>63</a:t>
            </a:fld>
            <a:endParaRPr lang="en-GB" altLang="en-US" dirty="0">
              <a:solidFill>
                <a:srgbClr val="898989"/>
              </a:solidFill>
              <a:latin typeface="Calibri" pitchFamily="34" charset="0"/>
            </a:endParaRPr>
          </a:p>
        </p:txBody>
      </p:sp>
      <p:pic>
        <p:nvPicPr>
          <p:cNvPr id="512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73" y="5594086"/>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460456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8" name="Group 9"/>
          <p:cNvGrpSpPr>
            <a:grpSpLocks/>
          </p:cNvGrpSpPr>
          <p:nvPr/>
        </p:nvGrpSpPr>
        <p:grpSpPr bwMode="auto">
          <a:xfrm>
            <a:off x="413406" y="1293548"/>
            <a:ext cx="5691187" cy="5541963"/>
            <a:chOff x="251520" y="751807"/>
            <a:chExt cx="5691699" cy="5541837"/>
          </a:xfrm>
        </p:grpSpPr>
        <p:grpSp>
          <p:nvGrpSpPr>
            <p:cNvPr id="88073" name="Group 8"/>
            <p:cNvGrpSpPr>
              <a:grpSpLocks/>
            </p:cNvGrpSpPr>
            <p:nvPr/>
          </p:nvGrpSpPr>
          <p:grpSpPr bwMode="auto">
            <a:xfrm>
              <a:off x="251520" y="751807"/>
              <a:ext cx="5691699" cy="5541837"/>
              <a:chOff x="301620" y="251036"/>
              <a:chExt cx="5691699" cy="5541837"/>
            </a:xfrm>
          </p:grpSpPr>
          <p:pic>
            <p:nvPicPr>
              <p:cNvPr id="88075" name="Picture 4"/>
              <p:cNvPicPr>
                <a:picLocks noChangeAspect="1" noChangeArrowheads="1"/>
              </p:cNvPicPr>
              <p:nvPr/>
            </p:nvPicPr>
            <p:blipFill>
              <a:blip r:embed="rId4">
                <a:extLst>
                  <a:ext uri="{28A0092B-C50C-407E-A947-70E740481C1C}">
                    <a14:useLocalDpi xmlns:a14="http://schemas.microsoft.com/office/drawing/2010/main" val="0"/>
                  </a:ext>
                </a:extLst>
              </a:blip>
              <a:srcRect b="6438"/>
              <a:stretch>
                <a:fillRect/>
              </a:stretch>
            </p:blipFill>
            <p:spPr bwMode="auto">
              <a:xfrm>
                <a:off x="301620" y="251036"/>
                <a:ext cx="5691699" cy="5541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reeform 6"/>
              <p:cNvSpPr/>
              <p:nvPr/>
            </p:nvSpPr>
            <p:spPr>
              <a:xfrm rot="523505">
                <a:off x="5289994" y="1578156"/>
                <a:ext cx="433426" cy="1901782"/>
              </a:xfrm>
              <a:custGeom>
                <a:avLst/>
                <a:gdLst>
                  <a:gd name="connsiteX0" fmla="*/ 0 w 263062"/>
                  <a:gd name="connsiteY0" fmla="*/ 0 h 1901372"/>
                  <a:gd name="connsiteX1" fmla="*/ 29028 w 263062"/>
                  <a:gd name="connsiteY1" fmla="*/ 159658 h 1901372"/>
                  <a:gd name="connsiteX2" fmla="*/ 58057 w 263062"/>
                  <a:gd name="connsiteY2" fmla="*/ 246743 h 1901372"/>
                  <a:gd name="connsiteX3" fmla="*/ 87085 w 263062"/>
                  <a:gd name="connsiteY3" fmla="*/ 290286 h 1901372"/>
                  <a:gd name="connsiteX4" fmla="*/ 101600 w 263062"/>
                  <a:gd name="connsiteY4" fmla="*/ 362858 h 1901372"/>
                  <a:gd name="connsiteX5" fmla="*/ 130628 w 263062"/>
                  <a:gd name="connsiteY5" fmla="*/ 551543 h 1901372"/>
                  <a:gd name="connsiteX6" fmla="*/ 145142 w 263062"/>
                  <a:gd name="connsiteY6" fmla="*/ 595086 h 1901372"/>
                  <a:gd name="connsiteX7" fmla="*/ 159657 w 263062"/>
                  <a:gd name="connsiteY7" fmla="*/ 653143 h 1901372"/>
                  <a:gd name="connsiteX8" fmla="*/ 188685 w 263062"/>
                  <a:gd name="connsiteY8" fmla="*/ 740229 h 1901372"/>
                  <a:gd name="connsiteX9" fmla="*/ 217714 w 263062"/>
                  <a:gd name="connsiteY9" fmla="*/ 856343 h 1901372"/>
                  <a:gd name="connsiteX10" fmla="*/ 246742 w 263062"/>
                  <a:gd name="connsiteY10" fmla="*/ 1175658 h 1901372"/>
                  <a:gd name="connsiteX11" fmla="*/ 261257 w 263062"/>
                  <a:gd name="connsiteY11" fmla="*/ 1291772 h 1901372"/>
                  <a:gd name="connsiteX12" fmla="*/ 261257 w 263062"/>
                  <a:gd name="connsiteY12" fmla="*/ 1901372 h 190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3062" h="1901372">
                    <a:moveTo>
                      <a:pt x="0" y="0"/>
                    </a:moveTo>
                    <a:cubicBezTo>
                      <a:pt x="10221" y="71549"/>
                      <a:pt x="10365" y="97449"/>
                      <a:pt x="29028" y="159658"/>
                    </a:cubicBezTo>
                    <a:cubicBezTo>
                      <a:pt x="37820" y="188966"/>
                      <a:pt x="41084" y="221283"/>
                      <a:pt x="58057" y="246743"/>
                    </a:cubicBezTo>
                    <a:lnTo>
                      <a:pt x="87085" y="290286"/>
                    </a:lnTo>
                    <a:cubicBezTo>
                      <a:pt x="91923" y="314477"/>
                      <a:pt x="97544" y="338524"/>
                      <a:pt x="101600" y="362858"/>
                    </a:cubicBezTo>
                    <a:cubicBezTo>
                      <a:pt x="109318" y="409163"/>
                      <a:pt x="119916" y="503340"/>
                      <a:pt x="130628" y="551543"/>
                    </a:cubicBezTo>
                    <a:cubicBezTo>
                      <a:pt x="133947" y="566478"/>
                      <a:pt x="140939" y="580375"/>
                      <a:pt x="145142" y="595086"/>
                    </a:cubicBezTo>
                    <a:cubicBezTo>
                      <a:pt x="150622" y="614266"/>
                      <a:pt x="153925" y="634036"/>
                      <a:pt x="159657" y="653143"/>
                    </a:cubicBezTo>
                    <a:cubicBezTo>
                      <a:pt x="168450" y="682451"/>
                      <a:pt x="182684" y="710224"/>
                      <a:pt x="188685" y="740229"/>
                    </a:cubicBezTo>
                    <a:cubicBezTo>
                      <a:pt x="206201" y="827802"/>
                      <a:pt x="195399" y="789396"/>
                      <a:pt x="217714" y="856343"/>
                    </a:cubicBezTo>
                    <a:cubicBezTo>
                      <a:pt x="248657" y="1072950"/>
                      <a:pt x="216891" y="832377"/>
                      <a:pt x="246742" y="1175658"/>
                    </a:cubicBezTo>
                    <a:cubicBezTo>
                      <a:pt x="250121" y="1214517"/>
                      <a:pt x="260477" y="1252774"/>
                      <a:pt x="261257" y="1291772"/>
                    </a:cubicBezTo>
                    <a:cubicBezTo>
                      <a:pt x="265320" y="1494931"/>
                      <a:pt x="261257" y="1698172"/>
                      <a:pt x="261257" y="1901372"/>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grpSp>
        <p:sp>
          <p:nvSpPr>
            <p:cNvPr id="5" name="Rectangle 4"/>
            <p:cNvSpPr/>
            <p:nvPr/>
          </p:nvSpPr>
          <p:spPr>
            <a:xfrm>
              <a:off x="1783595" y="2475793"/>
              <a:ext cx="2681529" cy="1108050"/>
            </a:xfrm>
            <a:prstGeom prst="rect">
              <a:avLst/>
            </a:prstGeom>
          </p:spPr>
          <p:txBody>
            <a:bodyPr wrap="none">
              <a:spAutoFit/>
            </a:bodyPr>
            <a:lstStyle/>
            <a:p>
              <a:pPr eaLnBrk="0" fontAlgn="base" hangingPunct="0">
                <a:spcBef>
                  <a:spcPct val="0"/>
                </a:spcBef>
                <a:spcAft>
                  <a:spcPct val="0"/>
                </a:spcAft>
                <a:defRPr/>
              </a:pPr>
              <a:r>
                <a:rPr lang="en-GB" altLang="en-US" sz="6600" b="1" dirty="0">
                  <a:solidFill>
                    <a:srgbClr val="4BACC6">
                      <a:lumMod val="50000"/>
                    </a:srgbClr>
                  </a:solidFill>
                  <a:latin typeface="Arial" panose="020B0604020202020204" pitchFamily="34" charset="0"/>
                  <a:cs typeface="Arial" panose="020B0604020202020204" pitchFamily="34" charset="0"/>
                </a:rPr>
                <a:t>Year 7</a:t>
              </a:r>
              <a:endParaRPr lang="en-GB" sz="6600" dirty="0">
                <a:solidFill>
                  <a:srgbClr val="4BACC6">
                    <a:lumMod val="50000"/>
                  </a:srgbClr>
                </a:solidFill>
                <a:latin typeface="Arial" panose="020B0604020202020204" pitchFamily="34" charset="0"/>
                <a:cs typeface="Arial" panose="020B0604020202020204" pitchFamily="34" charset="0"/>
              </a:endParaRPr>
            </a:p>
          </p:txBody>
        </p:sp>
      </p:grpSp>
      <p:sp>
        <p:nvSpPr>
          <p:cNvPr id="88069" name="Title 1"/>
          <p:cNvSpPr>
            <a:spLocks noGrp="1"/>
          </p:cNvSpPr>
          <p:nvPr>
            <p:ph type="title"/>
          </p:nvPr>
        </p:nvSpPr>
        <p:spPr>
          <a:xfrm>
            <a:off x="1441450" y="-26988"/>
            <a:ext cx="6261100" cy="1397001"/>
          </a:xfrm>
        </p:spPr>
        <p:txBody>
          <a:bodyPr/>
          <a:lstStyle/>
          <a:p>
            <a:r>
              <a:rPr lang="en-GB" altLang="en-US" sz="8800" dirty="0">
                <a:solidFill>
                  <a:srgbClr val="660033"/>
                </a:solidFill>
                <a:latin typeface="Arial" panose="020B0604020202020204" pitchFamily="34" charset="0"/>
                <a:cs typeface="Arial" panose="020B0604020202020204" pitchFamily="34" charset="0"/>
              </a:rPr>
              <a:t>Well Done!</a:t>
            </a:r>
          </a:p>
        </p:txBody>
      </p:sp>
      <p:pic>
        <p:nvPicPr>
          <p:cNvPr id="88070" name="Picture 7"/>
          <p:cNvPicPr>
            <a:picLocks noChangeAspect="1" noChangeArrowheads="1"/>
          </p:cNvPicPr>
          <p:nvPr/>
        </p:nvPicPr>
        <p:blipFill>
          <a:blip r:embed="rId5">
            <a:extLst>
              <a:ext uri="{28A0092B-C50C-407E-A947-70E740481C1C}">
                <a14:useLocalDpi xmlns:a14="http://schemas.microsoft.com/office/drawing/2010/main" val="0"/>
              </a:ext>
            </a:extLst>
          </a:blip>
          <a:srcRect l="5650" t="22542" r="59816" b="16272"/>
          <a:stretch>
            <a:fillRect/>
          </a:stretch>
        </p:blipFill>
        <p:spPr bwMode="auto">
          <a:xfrm>
            <a:off x="5827713" y="2060575"/>
            <a:ext cx="2786062" cy="2776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3" y="5589240"/>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3514016" y="6379996"/>
            <a:ext cx="2133600" cy="365125"/>
          </a:xfrm>
        </p:spPr>
        <p:txBody>
          <a:bodyPr/>
          <a:lstStyle/>
          <a:p>
            <a:pPr algn="ctr">
              <a:defRPr/>
            </a:pPr>
            <a:fld id="{4960DE06-6860-4B12-90FD-3DC12C2558A5}" type="slidenum">
              <a:rPr lang="en-GB" altLang="en-US" smtClean="0"/>
              <a:pPr algn="ctr">
                <a:defRPr/>
              </a:pPr>
              <a:t>64</a:t>
            </a:fld>
            <a:endParaRPr lang="en-GB" altLang="en-US" dirty="0"/>
          </a:p>
        </p:txBody>
      </p:sp>
    </p:spTree>
    <p:custDataLst>
      <p:tags r:id="rId1"/>
    </p:custDataLst>
    <p:extLst>
      <p:ext uri="{BB962C8B-B14F-4D97-AF65-F5344CB8AC3E}">
        <p14:creationId xmlns:p14="http://schemas.microsoft.com/office/powerpoint/2010/main" val="3102943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noChangeArrowheads="1"/>
          </p:cNvPicPr>
          <p:nvPr/>
        </p:nvPicPr>
        <p:blipFill>
          <a:blip r:embed="rId4">
            <a:extLst>
              <a:ext uri="{28A0092B-C50C-407E-A947-70E740481C1C}">
                <a14:useLocalDpi xmlns:a14="http://schemas.microsoft.com/office/drawing/2010/main" val="0"/>
              </a:ext>
            </a:extLst>
          </a:blip>
          <a:srcRect t="4234" b="14539"/>
          <a:stretch>
            <a:fillRect/>
          </a:stretch>
        </p:blipFill>
        <p:spPr bwMode="auto">
          <a:xfrm>
            <a:off x="0" y="-26988"/>
            <a:ext cx="9144000" cy="5695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267" name="Group 6"/>
          <p:cNvGrpSpPr>
            <a:grpSpLocks/>
          </p:cNvGrpSpPr>
          <p:nvPr/>
        </p:nvGrpSpPr>
        <p:grpSpPr bwMode="auto">
          <a:xfrm>
            <a:off x="6372225" y="3573463"/>
            <a:ext cx="2520950" cy="2016125"/>
            <a:chOff x="6156176" y="3501008"/>
            <a:chExt cx="2520280" cy="2016224"/>
          </a:xfrm>
        </p:grpSpPr>
        <p:sp>
          <p:nvSpPr>
            <p:cNvPr id="2" name="Pentagon 1"/>
            <p:cNvSpPr/>
            <p:nvPr/>
          </p:nvSpPr>
          <p:spPr>
            <a:xfrm rot="10800000">
              <a:off x="6156176" y="3501008"/>
              <a:ext cx="2520280" cy="628681"/>
            </a:xfrm>
            <a:prstGeom prst="homePlat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dirty="0">
                <a:solidFill>
                  <a:prstClr val="white"/>
                </a:solidFill>
              </a:endParaRPr>
            </a:p>
          </p:txBody>
        </p:sp>
        <p:cxnSp>
          <p:nvCxnSpPr>
            <p:cNvPr id="4" name="Straight Connector 3"/>
            <p:cNvCxnSpPr/>
            <p:nvPr/>
          </p:nvCxnSpPr>
          <p:spPr>
            <a:xfrm>
              <a:off x="8389195" y="4129689"/>
              <a:ext cx="0" cy="138754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732286" y="4129689"/>
              <a:ext cx="0" cy="138754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1268" name="TextBox 8"/>
          <p:cNvSpPr txBox="1">
            <a:spLocks noChangeArrowheads="1"/>
          </p:cNvSpPr>
          <p:nvPr/>
        </p:nvSpPr>
        <p:spPr bwMode="auto">
          <a:xfrm>
            <a:off x="6588125" y="3644900"/>
            <a:ext cx="24479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r>
              <a:rPr lang="en-GB" altLang="en-US" sz="2200">
                <a:solidFill>
                  <a:prstClr val="black"/>
                </a:solidFill>
                <a:cs typeface="Arial" charset="0"/>
              </a:rPr>
              <a:t>Cigarette Factory</a:t>
            </a:r>
          </a:p>
        </p:txBody>
      </p:sp>
      <p:sp>
        <p:nvSpPr>
          <p:cNvPr id="9" name="Rectangle 8"/>
          <p:cNvSpPr/>
          <p:nvPr/>
        </p:nvSpPr>
        <p:spPr>
          <a:xfrm>
            <a:off x="6469063" y="5680075"/>
            <a:ext cx="2628900" cy="111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11272" name="Slide Number Placeholder 4"/>
          <p:cNvSpPr>
            <a:spLocks noGrp="1"/>
          </p:cNvSpPr>
          <p:nvPr>
            <p:ph type="sldNum" sz="quarter" idx="12"/>
          </p:nvPr>
        </p:nvSpPr>
        <p:spPr bwMode="auto">
          <a:xfrm>
            <a:off x="3505200" y="625327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4B3B284E-1253-47DD-AFDF-252C59620FD2}" type="slidenum">
              <a:rPr lang="en-GB" altLang="en-US" smtClean="0">
                <a:solidFill>
                  <a:srgbClr val="898989"/>
                </a:solidFill>
                <a:latin typeface="Calibri" pitchFamily="34" charset="0"/>
              </a:rPr>
              <a:pPr algn="ctr" eaLnBrk="1" hangingPunct="1">
                <a:defRPr/>
              </a:pPr>
              <a:t>7</a:t>
            </a:fld>
            <a:endParaRPr lang="en-GB" altLang="en-US">
              <a:solidFill>
                <a:srgbClr val="898989"/>
              </a:solidFill>
              <a:latin typeface="Calibri" pitchFamily="34" charset="0"/>
            </a:endParaRPr>
          </a:p>
        </p:txBody>
      </p:sp>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0337" y="5543550"/>
            <a:ext cx="26035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5622925"/>
            <a:ext cx="161607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305045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12291"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AutoShape 6" descr="Image result for cartoon chemical bottle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sp>
        <p:nvSpPr>
          <p:cNvPr id="12293" name="AutoShape 8" descr="Image result for cartoon chemical bottles"/>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pic>
        <p:nvPicPr>
          <p:cNvPr id="12294" name="Picture 15" descr="lighter%20clipart">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3088" y="44450"/>
            <a:ext cx="10858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7">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8" y="1268413"/>
            <a:ext cx="2416175" cy="230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296" name="Group 8"/>
          <p:cNvGrpSpPr>
            <a:grpSpLocks/>
          </p:cNvGrpSpPr>
          <p:nvPr/>
        </p:nvGrpSpPr>
        <p:grpSpPr bwMode="auto">
          <a:xfrm>
            <a:off x="4770438" y="4395788"/>
            <a:ext cx="1419225" cy="1244600"/>
            <a:chOff x="4101682" y="2113886"/>
            <a:chExt cx="2113776" cy="1557771"/>
          </a:xfrm>
        </p:grpSpPr>
        <p:pic>
          <p:nvPicPr>
            <p:cNvPr id="12310" name="Picture 2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5496" y="2113886"/>
              <a:ext cx="1249962" cy="151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11" name="Picture 26">
              <a:hlinkClick r:id="rId9"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482530">
              <a:off x="4101682" y="2312221"/>
              <a:ext cx="919788" cy="1359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12" name="Picture 27">
              <a:hlinkClick r:id="rId9"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8970" y="2760613"/>
              <a:ext cx="923702" cy="82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297" name="Picture 21" descr="http://www.pd4pic.com/images250_/home-plants-flower-cartoon-pot-plant-flowerpot.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59463" y="1541463"/>
            <a:ext cx="21494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9">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98775" y="3802063"/>
            <a:ext cx="1312863" cy="166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299" name="Group 1"/>
          <p:cNvGrpSpPr>
            <a:grpSpLocks/>
          </p:cNvGrpSpPr>
          <p:nvPr/>
        </p:nvGrpSpPr>
        <p:grpSpPr bwMode="auto">
          <a:xfrm>
            <a:off x="2051050" y="-755650"/>
            <a:ext cx="1206500" cy="2744788"/>
            <a:chOff x="4618671" y="1128780"/>
            <a:chExt cx="1206586" cy="2744787"/>
          </a:xfrm>
        </p:grpSpPr>
        <p:pic>
          <p:nvPicPr>
            <p:cNvPr id="12308" name="Picture 2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50581" y="1128780"/>
              <a:ext cx="1174676" cy="274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09" name="Picture 21" descr="http://www.cliparthut.com/clip-arts/1182/cartoon-nail-polish-clip-art-1182019.png">
              <a:hlinkClick r:id="rId17"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09562">
              <a:off x="4618671" y="2523705"/>
              <a:ext cx="437312" cy="97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300" name="Picture 4" descr="http://www.gasp.org.uk/images/ten-a-day-tar-jar-lrg.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88125" y="4030663"/>
            <a:ext cx="1944688"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24" descr="https://svn.apache.org/repos/asf/openoffice/symphony/trunk/main/extras/source/gallery/environment/Pollution-Car.png">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33763" y="2708275"/>
            <a:ext cx="21463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5" descr="http://www.ijvo.nl/uploads/tx_news/verven.jpg">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95738" y="403225"/>
            <a:ext cx="16811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303" name="Group 24"/>
          <p:cNvGrpSpPr>
            <a:grpSpLocks/>
          </p:cNvGrpSpPr>
          <p:nvPr/>
        </p:nvGrpSpPr>
        <p:grpSpPr bwMode="auto">
          <a:xfrm>
            <a:off x="1068388" y="3708400"/>
            <a:ext cx="1295400" cy="1755775"/>
            <a:chOff x="1068388" y="3708400"/>
            <a:chExt cx="1295400" cy="1755775"/>
          </a:xfrm>
        </p:grpSpPr>
        <p:pic>
          <p:nvPicPr>
            <p:cNvPr id="12306" name="Picture 11">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l="20654" t="13568" b="16000"/>
            <a:stretch>
              <a:fillRect/>
            </a:stretch>
          </p:blipFill>
          <p:spPr bwMode="auto">
            <a:xfrm>
              <a:off x="1068388" y="3708400"/>
              <a:ext cx="1295400" cy="175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07" name="Picture 8" descr="http://cliparts.co/cliparts/8TA/bKj/8TAbKj49c.png">
              <a:hlinkClick r:id="rId25"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1397592">
              <a:off x="1417150" y="4364812"/>
              <a:ext cx="516448" cy="90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70"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688" y="5516562"/>
            <a:ext cx="26035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3188" y="5597296"/>
            <a:ext cx="161607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3769519" y="6415087"/>
            <a:ext cx="2133600" cy="365125"/>
          </a:xfrm>
        </p:spPr>
        <p:txBody>
          <a:bodyPr/>
          <a:lstStyle/>
          <a:p>
            <a:pPr algn="ctr">
              <a:defRPr/>
            </a:pPr>
            <a:fld id="{0B7FEFE7-2A91-4CC6-B327-A2717E1B16B6}" type="slidenum">
              <a:rPr lang="en-GB" altLang="en-US" smtClean="0"/>
              <a:pPr algn="ctr">
                <a:defRPr/>
              </a:pPr>
              <a:t>8</a:t>
            </a:fld>
            <a:endParaRPr lang="en-GB" altLang="en-US"/>
          </a:p>
        </p:txBody>
      </p:sp>
    </p:spTree>
    <p:custDataLst>
      <p:tags r:id="rId1"/>
    </p:custDataLst>
    <p:extLst>
      <p:ext uri="{BB962C8B-B14F-4D97-AF65-F5344CB8AC3E}">
        <p14:creationId xmlns:p14="http://schemas.microsoft.com/office/powerpoint/2010/main" val="35548280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13315"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ular Callout 5"/>
          <p:cNvSpPr/>
          <p:nvPr/>
        </p:nvSpPr>
        <p:spPr>
          <a:xfrm>
            <a:off x="4067175" y="2205038"/>
            <a:ext cx="4319588" cy="1906587"/>
          </a:xfrm>
          <a:prstGeom prst="wedgeRoundRectCallout">
            <a:avLst>
              <a:gd name="adj1" fmla="val -92745"/>
              <a:gd name="adj2" fmla="val 33809"/>
              <a:gd name="adj3" fmla="val 16667"/>
            </a:avLst>
          </a:prstGeom>
        </p:spPr>
        <p:style>
          <a:lnRef idx="2">
            <a:schemeClr val="accent2"/>
          </a:lnRef>
          <a:fillRef idx="1">
            <a:schemeClr val="lt1"/>
          </a:fillRef>
          <a:effectRef idx="0">
            <a:schemeClr val="accent2"/>
          </a:effectRef>
          <a:fontRef idx="minor">
            <a:schemeClr val="dk1"/>
          </a:fontRef>
        </p:style>
        <p:txBody>
          <a:bodyPr/>
          <a:lstStyle/>
          <a:p>
            <a:pPr algn="ctr" eaLnBrk="0" fontAlgn="base" hangingPunct="0">
              <a:spcBef>
                <a:spcPct val="0"/>
              </a:spcBef>
              <a:spcAft>
                <a:spcPct val="0"/>
              </a:spcAft>
              <a:defRPr/>
            </a:pPr>
            <a:r>
              <a:rPr lang="en-GB" sz="4000" dirty="0">
                <a:solidFill>
                  <a:srgbClr val="C0504D"/>
                </a:solidFill>
              </a:rPr>
              <a:t>Methanol</a:t>
            </a: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rPr>
              <a:t>Found in rocket fuel</a:t>
            </a:r>
            <a:endParaRPr lang="en-GB" sz="2400" dirty="0">
              <a:solidFill>
                <a:prstClr val="black"/>
              </a:solidFill>
            </a:endParaRPr>
          </a:p>
        </p:txBody>
      </p:sp>
      <p:grpSp>
        <p:nvGrpSpPr>
          <p:cNvPr id="13317" name="Group 4"/>
          <p:cNvGrpSpPr>
            <a:grpSpLocks/>
          </p:cNvGrpSpPr>
          <p:nvPr/>
        </p:nvGrpSpPr>
        <p:grpSpPr bwMode="auto">
          <a:xfrm>
            <a:off x="1068388" y="3708400"/>
            <a:ext cx="1295400" cy="1755775"/>
            <a:chOff x="1068388" y="3708400"/>
            <a:chExt cx="1295400" cy="1755775"/>
          </a:xfrm>
        </p:grpSpPr>
        <p:pic>
          <p:nvPicPr>
            <p:cNvPr id="13320" name="Picture 11">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l="20654" t="13568" b="16000"/>
            <a:stretch>
              <a:fillRect/>
            </a:stretch>
          </p:blipFill>
          <p:spPr bwMode="auto">
            <a:xfrm>
              <a:off x="1068388" y="3708400"/>
              <a:ext cx="1295400" cy="175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1" name="Picture 8" descr="http://cliparts.co/cliparts/8TA/bKj/8TAbKj49c.png">
              <a:hlinkClick r:id="rId5"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397592">
              <a:off x="1417150" y="4364812"/>
              <a:ext cx="516448" cy="90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19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8594" y="5540498"/>
            <a:ext cx="26035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3181" y="5614846"/>
            <a:ext cx="161607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3583781" y="6344708"/>
            <a:ext cx="2133600" cy="365125"/>
          </a:xfrm>
        </p:spPr>
        <p:txBody>
          <a:bodyPr/>
          <a:lstStyle/>
          <a:p>
            <a:pPr algn="ctr">
              <a:defRPr/>
            </a:pPr>
            <a:fld id="{0B7FEFE7-2A91-4CC6-B327-A2717E1B16B6}" type="slidenum">
              <a:rPr lang="en-GB" altLang="en-US" smtClean="0"/>
              <a:pPr algn="ctr">
                <a:defRPr/>
              </a:pPr>
              <a:t>9</a:t>
            </a:fld>
            <a:endParaRPr lang="en-GB" altLang="en-US"/>
          </a:p>
        </p:txBody>
      </p:sp>
    </p:spTree>
    <p:custDataLst>
      <p:tags r:id="rId1"/>
    </p:custDataLst>
    <p:extLst>
      <p:ext uri="{BB962C8B-B14F-4D97-AF65-F5344CB8AC3E}">
        <p14:creationId xmlns:p14="http://schemas.microsoft.com/office/powerpoint/2010/main" val="26933084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1991</TotalTime>
  <Words>1873</Words>
  <Application>Microsoft Office PowerPoint</Application>
  <PresentationFormat>On-screen Show (4:3)</PresentationFormat>
  <Paragraphs>348</Paragraphs>
  <Slides>64</Slides>
  <Notes>50</Notes>
  <HiddenSlides>0</HiddenSlides>
  <MMClips>6</MMClips>
  <ScaleCrop>false</ScaleCrop>
  <HeadingPairs>
    <vt:vector size="4" baseType="variant">
      <vt:variant>
        <vt:lpstr>Theme</vt:lpstr>
      </vt:variant>
      <vt:variant>
        <vt:i4>2</vt:i4>
      </vt:variant>
      <vt:variant>
        <vt:lpstr>Slide Titles</vt:lpstr>
      </vt:variant>
      <vt:variant>
        <vt:i4>64</vt:i4>
      </vt:variant>
    </vt:vector>
  </HeadingPairs>
  <TitlesOfParts>
    <vt:vector size="66" baseType="lpstr">
      <vt:lpstr>1_Office Theme</vt:lpstr>
      <vt:lpstr>2_Office Theme</vt:lpstr>
      <vt:lpstr>PowerPoint Presentation</vt:lpstr>
      <vt:lpstr>Learning Outcomes</vt:lpstr>
      <vt:lpstr>Mission 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it’s better to be smoke-free</vt:lpstr>
      <vt:lpstr>PowerPoint Presentation</vt:lpstr>
      <vt:lpstr>There are 4 main approaches to say NO to smoking</vt:lpstr>
      <vt:lpstr>PowerPoint Presentation</vt:lpstr>
      <vt:lpstr>Using Humour</vt:lpstr>
      <vt:lpstr>Using Humour </vt:lpstr>
      <vt:lpstr>Changing the Subject </vt:lpstr>
      <vt:lpstr>Changing the Subject</vt:lpstr>
      <vt:lpstr>PowerPoint Presentation</vt:lpstr>
      <vt:lpstr>Any other ideas?</vt:lpstr>
      <vt:lpstr>Warning About The Dangers </vt:lpstr>
      <vt:lpstr>Thinking Time!</vt:lpstr>
      <vt:lpstr>PowerPoint Presentation</vt:lpstr>
      <vt:lpstr>Roleplay Activity Instructions</vt:lpstr>
      <vt:lpstr>PowerPoint Presentation</vt:lpstr>
      <vt:lpstr>PowerPoint Presentation</vt:lpstr>
      <vt:lpstr>One of the reasons to stay smoke-free is so you don’t hurt others around you</vt:lpstr>
      <vt:lpstr>PowerPoint Presentation</vt:lpstr>
      <vt:lpstr>So, even if you don’t smoke, you have to be aware of second-hand smoke!  </vt:lpstr>
      <vt:lpstr>There can be second-hand smoke at home</vt:lpstr>
      <vt:lpstr>Second-hand smoke can also be found in the car </vt:lpstr>
      <vt:lpstr>Why smoking in cars is dangerous to young people </vt:lpstr>
      <vt:lpstr>Last year Smokebuster members campaigned for a ban on smoking in cars </vt:lpstr>
      <vt:lpstr>PowerPoint Presentation</vt:lpstr>
      <vt:lpstr>Mission 4 </vt:lpstr>
      <vt:lpstr>PowerPoint Presentation</vt:lpstr>
      <vt:lpstr>We need you!</vt:lpstr>
      <vt:lpstr>The ban on smoking in cars carrying young children has not happened yet  within Northern Ireland </vt:lpstr>
      <vt:lpstr>We are going to sign a petition to ask our Health Minister and assembly members  for a date in 2018 for the ban on smoking in            cars to happen </vt:lpstr>
      <vt:lpstr>Our Smokebusters Petition will look like this</vt:lpstr>
      <vt:lpstr> Activity No.1 Get your teacher to sign it now on your behalf and return to Cancer Focus NI HQ</vt:lpstr>
      <vt:lpstr> Smokebusters HQ will forward your petition to our Health Minister </vt:lpstr>
      <vt:lpstr>Contact your local council/MLA and invite them to your school assembly to tell them what you are doing. </vt:lpstr>
      <vt:lpstr>PowerPoint Presentation</vt:lpstr>
      <vt:lpstr>Make your message go VIRAL! </vt:lpstr>
      <vt:lpstr>PowerPoint Presentation</vt:lpstr>
      <vt:lpstr>Congratulations!</vt:lpstr>
      <vt:lpstr>Well Done!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Greene</dc:creator>
  <cp:lastModifiedBy>Mark Gordon</cp:lastModifiedBy>
  <cp:revision>98</cp:revision>
  <cp:lastPrinted>2016-12-07T16:42:43Z</cp:lastPrinted>
  <dcterms:created xsi:type="dcterms:W3CDTF">2016-10-26T08:14:30Z</dcterms:created>
  <dcterms:modified xsi:type="dcterms:W3CDTF">2017-12-05T15:26:17Z</dcterms:modified>
</cp:coreProperties>
</file>